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71" r:id="rId2"/>
    <p:sldId id="332" r:id="rId3"/>
    <p:sldId id="331" r:id="rId4"/>
    <p:sldId id="333" r:id="rId5"/>
    <p:sldId id="376" r:id="rId6"/>
    <p:sldId id="377" r:id="rId7"/>
    <p:sldId id="378" r:id="rId8"/>
    <p:sldId id="379" r:id="rId9"/>
    <p:sldId id="383" r:id="rId10"/>
    <p:sldId id="384" r:id="rId11"/>
    <p:sldId id="385" r:id="rId12"/>
    <p:sldId id="386" r:id="rId13"/>
    <p:sldId id="387" r:id="rId14"/>
    <p:sldId id="391" r:id="rId15"/>
    <p:sldId id="388" r:id="rId16"/>
    <p:sldId id="375" r:id="rId17"/>
    <p:sldId id="374" r:id="rId18"/>
    <p:sldId id="380" r:id="rId19"/>
    <p:sldId id="381" r:id="rId20"/>
    <p:sldId id="382" r:id="rId21"/>
    <p:sldId id="392" r:id="rId22"/>
    <p:sldId id="393" r:id="rId23"/>
    <p:sldId id="335" r:id="rId24"/>
    <p:sldId id="336" r:id="rId25"/>
    <p:sldId id="357" r:id="rId26"/>
    <p:sldId id="359" r:id="rId27"/>
    <p:sldId id="358" r:id="rId28"/>
    <p:sldId id="337" r:id="rId29"/>
    <p:sldId id="351" r:id="rId30"/>
    <p:sldId id="353" r:id="rId31"/>
    <p:sldId id="356" r:id="rId32"/>
    <p:sldId id="394" r:id="rId33"/>
    <p:sldId id="341" r:id="rId34"/>
    <p:sldId id="342" r:id="rId35"/>
    <p:sldId id="343" r:id="rId36"/>
    <p:sldId id="367" r:id="rId37"/>
    <p:sldId id="368" r:id="rId38"/>
    <p:sldId id="369" r:id="rId39"/>
    <p:sldId id="345" r:id="rId40"/>
    <p:sldId id="395" r:id="rId41"/>
    <p:sldId id="396" r:id="rId42"/>
    <p:sldId id="397" r:id="rId43"/>
    <p:sldId id="398" r:id="rId44"/>
    <p:sldId id="3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B2"/>
    <a:srgbClr val="121227"/>
    <a:srgbClr val="003625"/>
    <a:srgbClr val="004C34"/>
    <a:srgbClr val="001811"/>
    <a:srgbClr val="121228"/>
    <a:srgbClr val="E6E6E6"/>
    <a:srgbClr val="F7F7F7"/>
    <a:srgbClr val="FFFFFF"/>
    <a:srgbClr val="DA65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69372-8767-9740-A219-FECFE7D77EAB}" v="76" dt="2024-09-25T06:22:39.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3"/>
  </p:normalViewPr>
  <p:slideViewPr>
    <p:cSldViewPr snapToGrid="0">
      <p:cViewPr varScale="1">
        <p:scale>
          <a:sx n="117" d="100"/>
          <a:sy n="117" d="100"/>
        </p:scale>
        <p:origin x="600"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nt Bodungen" userId="12212b308bdbe01e" providerId="LiveId" clId="{5454512D-EB96-7F45-9751-59E4E57EFEFD}"/>
    <pc:docChg chg="undo custSel modSld">
      <pc:chgData name="Clint Bodungen" userId="12212b308bdbe01e" providerId="LiveId" clId="{5454512D-EB96-7F45-9751-59E4E57EFEFD}" dt="2024-01-19T01:29:36.598" v="1398" actId="14861"/>
      <pc:docMkLst>
        <pc:docMk/>
      </pc:docMkLst>
      <pc:sldChg chg="addSp delSp modSp mod">
        <pc:chgData name="Clint Bodungen" userId="12212b308bdbe01e" providerId="LiveId" clId="{5454512D-EB96-7F45-9751-59E4E57EFEFD}" dt="2024-01-19T01:29:36.598" v="1398" actId="14861"/>
        <pc:sldMkLst>
          <pc:docMk/>
          <pc:sldMk cId="1928948895" sldId="256"/>
        </pc:sldMkLst>
        <pc:spChg chg="add mod">
          <ac:chgData name="Clint Bodungen" userId="12212b308bdbe01e" providerId="LiveId" clId="{5454512D-EB96-7F45-9751-59E4E57EFEFD}" dt="2024-01-19T01:15:26.553" v="396" actId="1036"/>
          <ac:spMkLst>
            <pc:docMk/>
            <pc:sldMk cId="1928948895" sldId="256"/>
            <ac:spMk id="2" creationId="{A2814C84-48AC-C35A-B253-0BD6076C5AFD}"/>
          </ac:spMkLst>
        </pc:spChg>
        <pc:spChg chg="mod">
          <ac:chgData name="Clint Bodungen" userId="12212b308bdbe01e" providerId="LiveId" clId="{5454512D-EB96-7F45-9751-59E4E57EFEFD}" dt="2024-01-19T01:24:30.174" v="423" actId="14100"/>
          <ac:spMkLst>
            <pc:docMk/>
            <pc:sldMk cId="1928948895" sldId="256"/>
            <ac:spMk id="5" creationId="{99CBC458-D280-4808-B462-A7D1E7156411}"/>
          </ac:spMkLst>
        </pc:spChg>
        <pc:spChg chg="add mod">
          <ac:chgData name="Clint Bodungen" userId="12212b308bdbe01e" providerId="LiveId" clId="{5454512D-EB96-7F45-9751-59E4E57EFEFD}" dt="2024-01-19T01:15:26.553" v="396" actId="1036"/>
          <ac:spMkLst>
            <pc:docMk/>
            <pc:sldMk cId="1928948895" sldId="256"/>
            <ac:spMk id="10" creationId="{B35207CE-84E4-1005-7CDF-39A40FE030CD}"/>
          </ac:spMkLst>
        </pc:spChg>
        <pc:spChg chg="mod">
          <ac:chgData name="Clint Bodungen" userId="12212b308bdbe01e" providerId="LiveId" clId="{5454512D-EB96-7F45-9751-59E4E57EFEFD}" dt="2024-01-19T01:29:36.598" v="1398" actId="14861"/>
          <ac:spMkLst>
            <pc:docMk/>
            <pc:sldMk cId="1928948895" sldId="256"/>
            <ac:spMk id="20" creationId="{7316EA21-E04E-4BA1-8C23-F71C2E60264B}"/>
          </ac:spMkLst>
        </pc:spChg>
        <pc:spChg chg="add del mod">
          <ac:chgData name="Clint Bodungen" userId="12212b308bdbe01e" providerId="LiveId" clId="{5454512D-EB96-7F45-9751-59E4E57EFEFD}" dt="2024-01-19T00:50:45.836" v="3" actId="1076"/>
          <ac:spMkLst>
            <pc:docMk/>
            <pc:sldMk cId="1928948895" sldId="256"/>
            <ac:spMk id="69" creationId="{A053F49B-AFE6-41EC-973F-1D2F44D16052}"/>
          </ac:spMkLst>
        </pc:spChg>
        <pc:spChg chg="mod">
          <ac:chgData name="Clint Bodungen" userId="12212b308bdbe01e" providerId="LiveId" clId="{5454512D-EB96-7F45-9751-59E4E57EFEFD}" dt="2024-01-19T01:14:22.248" v="358" actId="1035"/>
          <ac:spMkLst>
            <pc:docMk/>
            <pc:sldMk cId="1928948895" sldId="256"/>
            <ac:spMk id="93" creationId="{64FCBEF6-9F34-49DA-8D89-B7AD0407A4DA}"/>
          </ac:spMkLst>
        </pc:spChg>
        <pc:spChg chg="del">
          <ac:chgData name="Clint Bodungen" userId="12212b308bdbe01e" providerId="LiveId" clId="{5454512D-EB96-7F45-9751-59E4E57EFEFD}" dt="2024-01-19T00:53:09.530" v="174" actId="478"/>
          <ac:spMkLst>
            <pc:docMk/>
            <pc:sldMk cId="1928948895" sldId="256"/>
            <ac:spMk id="100" creationId="{6627D0C2-C42F-4DA5-816C-707CA518F8C0}"/>
          </ac:spMkLst>
        </pc:spChg>
        <pc:spChg chg="mod">
          <ac:chgData name="Clint Bodungen" userId="12212b308bdbe01e" providerId="LiveId" clId="{5454512D-EB96-7F45-9751-59E4E57EFEFD}" dt="2024-01-19T00:52:32.135" v="124" actId="1076"/>
          <ac:spMkLst>
            <pc:docMk/>
            <pc:sldMk cId="1928948895" sldId="256"/>
            <ac:spMk id="101" creationId="{785F4E20-3682-4208-91AA-AAB247B2A2C0}"/>
          </ac:spMkLst>
        </pc:spChg>
        <pc:spChg chg="mod">
          <ac:chgData name="Clint Bodungen" userId="12212b308bdbe01e" providerId="LiveId" clId="{5454512D-EB96-7F45-9751-59E4E57EFEFD}" dt="2024-01-19T00:52:43.426" v="143" actId="1035"/>
          <ac:spMkLst>
            <pc:docMk/>
            <pc:sldMk cId="1928948895" sldId="256"/>
            <ac:spMk id="107" creationId="{AF573737-4144-4CC2-A29D-FE60BD5B8D9A}"/>
          </ac:spMkLst>
        </pc:spChg>
        <pc:grpChg chg="del">
          <ac:chgData name="Clint Bodungen" userId="12212b308bdbe01e" providerId="LiveId" clId="{5454512D-EB96-7F45-9751-59E4E57EFEFD}" dt="2024-01-19T00:54:53.769" v="212" actId="478"/>
          <ac:grpSpMkLst>
            <pc:docMk/>
            <pc:sldMk cId="1928948895" sldId="256"/>
            <ac:grpSpMk id="119" creationId="{671DDF3D-A208-46D1-A283-BC6920AE4753}"/>
          </ac:grpSpMkLst>
        </pc:grpChg>
        <pc:grpChg chg="mod">
          <ac:chgData name="Clint Bodungen" userId="12212b308bdbe01e" providerId="LiveId" clId="{5454512D-EB96-7F45-9751-59E4E57EFEFD}" dt="2024-01-19T00:52:43.426" v="143" actId="1035"/>
          <ac:grpSpMkLst>
            <pc:docMk/>
            <pc:sldMk cId="1928948895" sldId="256"/>
            <ac:grpSpMk id="124" creationId="{25F53E9C-07D5-4610-81AF-87C326370357}"/>
          </ac:grpSpMkLst>
        </pc:grpChg>
        <pc:picChg chg="add del mod">
          <ac:chgData name="Clint Bodungen" userId="12212b308bdbe01e" providerId="LiveId" clId="{5454512D-EB96-7F45-9751-59E4E57EFEFD}" dt="2024-01-19T00:59:30.678" v="276" actId="478"/>
          <ac:picMkLst>
            <pc:docMk/>
            <pc:sldMk cId="1928948895" sldId="256"/>
            <ac:picMk id="4" creationId="{04C41664-9112-3532-F2AA-DA571A907129}"/>
          </ac:picMkLst>
        </pc:picChg>
        <pc:picChg chg="add mod">
          <ac:chgData name="Clint Bodungen" userId="12212b308bdbe01e" providerId="LiveId" clId="{5454512D-EB96-7F45-9751-59E4E57EFEFD}" dt="2024-01-19T01:00:03.580" v="286" actId="1076"/>
          <ac:picMkLst>
            <pc:docMk/>
            <pc:sldMk cId="1928948895" sldId="256"/>
            <ac:picMk id="8" creationId="{F11889BF-0919-965F-2032-2A08748F8B9D}"/>
          </ac:picMkLst>
        </pc:picChg>
        <pc:picChg chg="add mod">
          <ac:chgData name="Clint Bodungen" userId="12212b308bdbe01e" providerId="LiveId" clId="{5454512D-EB96-7F45-9751-59E4E57EFEFD}" dt="2024-01-19T01:09:22.358" v="293" actId="14100"/>
          <ac:picMkLst>
            <pc:docMk/>
            <pc:sldMk cId="1928948895" sldId="256"/>
            <ac:picMk id="9" creationId="{49689A62-B83B-6C32-C3DE-2D0D16845393}"/>
          </ac:picMkLst>
        </pc:picChg>
        <pc:picChg chg="add del mod">
          <ac:chgData name="Clint Bodungen" userId="12212b308bdbe01e" providerId="LiveId" clId="{5454512D-EB96-7F45-9751-59E4E57EFEFD}" dt="2024-01-19T01:20:05.549" v="416" actId="478"/>
          <ac:picMkLst>
            <pc:docMk/>
            <pc:sldMk cId="1928948895" sldId="256"/>
            <ac:picMk id="13" creationId="{D61EBD00-F2DA-286C-03FF-62CF913C0989}"/>
          </ac:picMkLst>
        </pc:picChg>
        <pc:picChg chg="add mod">
          <ac:chgData name="Clint Bodungen" userId="12212b308bdbe01e" providerId="LiveId" clId="{5454512D-EB96-7F45-9751-59E4E57EFEFD}" dt="2024-01-19T01:24:51.538" v="425" actId="29295"/>
          <ac:picMkLst>
            <pc:docMk/>
            <pc:sldMk cId="1928948895" sldId="256"/>
            <ac:picMk id="14" creationId="{ABC6C0B8-8317-0B49-9326-2D250ECFCBBA}"/>
          </ac:picMkLst>
        </pc:picChg>
        <pc:picChg chg="add del mod">
          <ac:chgData name="Clint Bodungen" userId="12212b308bdbe01e" providerId="LiveId" clId="{5454512D-EB96-7F45-9751-59E4E57EFEFD}" dt="2024-01-19T01:09:04.423" v="289" actId="478"/>
          <ac:picMkLst>
            <pc:docMk/>
            <pc:sldMk cId="1928948895" sldId="256"/>
            <ac:picMk id="1026" creationId="{4D90309D-F203-7AEF-1FF8-8700AAB7338A}"/>
          </ac:picMkLst>
        </pc:picChg>
      </pc:sldChg>
      <pc:sldChg chg="modSp mod">
        <pc:chgData name="Clint Bodungen" userId="12212b308bdbe01e" providerId="LiveId" clId="{5454512D-EB96-7F45-9751-59E4E57EFEFD}" dt="2024-01-19T00:56:03.025" v="217" actId="1076"/>
        <pc:sldMkLst>
          <pc:docMk/>
          <pc:sldMk cId="2847169354" sldId="268"/>
        </pc:sldMkLst>
        <pc:spChg chg="mod">
          <ac:chgData name="Clint Bodungen" userId="12212b308bdbe01e" providerId="LiveId" clId="{5454512D-EB96-7F45-9751-59E4E57EFEFD}" dt="2024-01-19T00:56:03.025" v="217" actId="1076"/>
          <ac:spMkLst>
            <pc:docMk/>
            <pc:sldMk cId="2847169354" sldId="268"/>
            <ac:spMk id="2" creationId="{76EDC58C-B43A-482A-9E6B-3E0074267F69}"/>
          </ac:spMkLst>
        </pc:spChg>
      </pc:sldChg>
    </pc:docChg>
  </pc:docChgLst>
  <pc:docChgLst>
    <pc:chgData name="Clint Bodungen" userId="12212b308bdbe01e" providerId="LiveId" clId="{5EAD4F1B-7402-40A1-B510-9AF0EA98B1FB}"/>
    <pc:docChg chg="undo redo custSel addSld delSld modSld sldOrd">
      <pc:chgData name="Clint Bodungen" userId="12212b308bdbe01e" providerId="LiveId" clId="{5EAD4F1B-7402-40A1-B510-9AF0EA98B1FB}" dt="2024-02-28T01:10:08.184" v="3652" actId="14100"/>
      <pc:docMkLst>
        <pc:docMk/>
      </pc:docMkLst>
      <pc:sldChg chg="add mod modShow">
        <pc:chgData name="Clint Bodungen" userId="12212b308bdbe01e" providerId="LiveId" clId="{5EAD4F1B-7402-40A1-B510-9AF0EA98B1FB}" dt="2024-02-28T01:04:53.911" v="3602" actId="729"/>
        <pc:sldMkLst>
          <pc:docMk/>
          <pc:sldMk cId="466450277" sldId="256"/>
        </pc:sldMkLst>
      </pc:sldChg>
      <pc:sldChg chg="addSp delSp modSp del mod ord modNotesTx">
        <pc:chgData name="Clint Bodungen" userId="12212b308bdbe01e" providerId="LiveId" clId="{5EAD4F1B-7402-40A1-B510-9AF0EA98B1FB}" dt="2024-02-28T01:04:29.915" v="3598" actId="2696"/>
        <pc:sldMkLst>
          <pc:docMk/>
          <pc:sldMk cId="1928948895" sldId="256"/>
        </pc:sldMkLst>
        <pc:spChg chg="del">
          <ac:chgData name="Clint Bodungen" userId="12212b308bdbe01e" providerId="LiveId" clId="{5EAD4F1B-7402-40A1-B510-9AF0EA98B1FB}" dt="2024-02-27T22:59:01.103" v="3375" actId="478"/>
          <ac:spMkLst>
            <pc:docMk/>
            <pc:sldMk cId="1928948895" sldId="256"/>
            <ac:spMk id="2" creationId="{A2814C84-48AC-C35A-B253-0BD6076C5AFD}"/>
          </ac:spMkLst>
        </pc:spChg>
        <pc:spChg chg="add del mod topLvl">
          <ac:chgData name="Clint Bodungen" userId="12212b308bdbe01e" providerId="LiveId" clId="{5EAD4F1B-7402-40A1-B510-9AF0EA98B1FB}" dt="2024-02-25T19:40:48.312" v="51" actId="478"/>
          <ac:spMkLst>
            <pc:docMk/>
            <pc:sldMk cId="1928948895" sldId="256"/>
            <ac:spMk id="3" creationId="{B3BDD2BF-250F-A42B-D90A-71B5BAC852D4}"/>
          </ac:spMkLst>
        </pc:spChg>
        <pc:spChg chg="del">
          <ac:chgData name="Clint Bodungen" userId="12212b308bdbe01e" providerId="LiveId" clId="{5EAD4F1B-7402-40A1-B510-9AF0EA98B1FB}" dt="2024-02-27T22:59:07.948" v="3378" actId="478"/>
          <ac:spMkLst>
            <pc:docMk/>
            <pc:sldMk cId="1928948895" sldId="256"/>
            <ac:spMk id="10" creationId="{B35207CE-84E4-1005-7CDF-39A40FE030CD}"/>
          </ac:spMkLst>
        </pc:spChg>
        <pc:spChg chg="mod">
          <ac:chgData name="Clint Bodungen" userId="12212b308bdbe01e" providerId="LiveId" clId="{5EAD4F1B-7402-40A1-B510-9AF0EA98B1FB}" dt="2024-02-27T23:01:15.658" v="3490" actId="207"/>
          <ac:spMkLst>
            <pc:docMk/>
            <pc:sldMk cId="1928948895" sldId="256"/>
            <ac:spMk id="20" creationId="{7316EA21-E04E-4BA1-8C23-F71C2E60264B}"/>
          </ac:spMkLst>
        </pc:spChg>
        <pc:spChg chg="add del">
          <ac:chgData name="Clint Bodungen" userId="12212b308bdbe01e" providerId="LiveId" clId="{5EAD4F1B-7402-40A1-B510-9AF0EA98B1FB}" dt="2024-02-27T22:59:05.251" v="3377" actId="478"/>
          <ac:spMkLst>
            <pc:docMk/>
            <pc:sldMk cId="1928948895" sldId="256"/>
            <ac:spMk id="69" creationId="{A053F49B-AFE6-41EC-973F-1D2F44D16052}"/>
          </ac:spMkLst>
        </pc:spChg>
        <pc:spChg chg="mod">
          <ac:chgData name="Clint Bodungen" userId="12212b308bdbe01e" providerId="LiveId" clId="{5EAD4F1B-7402-40A1-B510-9AF0EA98B1FB}" dt="2024-02-27T22:59:57.185" v="3442" actId="1076"/>
          <ac:spMkLst>
            <pc:docMk/>
            <pc:sldMk cId="1928948895" sldId="256"/>
            <ac:spMk id="93" creationId="{64FCBEF6-9F34-49DA-8D89-B7AD0407A4DA}"/>
          </ac:spMkLst>
        </pc:spChg>
        <pc:grpChg chg="del mod topLvl">
          <ac:chgData name="Clint Bodungen" userId="12212b308bdbe01e" providerId="LiveId" clId="{5EAD4F1B-7402-40A1-B510-9AF0EA98B1FB}" dt="2024-02-27T22:59:34.947" v="3440" actId="478"/>
          <ac:grpSpMkLst>
            <pc:docMk/>
            <pc:sldMk cId="1928948895" sldId="256"/>
            <ac:grpSpMk id="4" creationId="{B3E177C2-EEF5-32ED-B5E0-E42CBB197D59}"/>
          </ac:grpSpMkLst>
        </pc:grpChg>
        <pc:grpChg chg="add del mod">
          <ac:chgData name="Clint Bodungen" userId="12212b308bdbe01e" providerId="LiveId" clId="{5EAD4F1B-7402-40A1-B510-9AF0EA98B1FB}" dt="2024-02-25T19:40:48.312" v="51" actId="478"/>
          <ac:grpSpMkLst>
            <pc:docMk/>
            <pc:sldMk cId="1928948895" sldId="256"/>
            <ac:grpSpMk id="7" creationId="{17C503CC-66D9-1C65-7741-AC4930836D6A}"/>
          </ac:grpSpMkLst>
        </pc:grpChg>
        <pc:picChg chg="del mod topLvl">
          <ac:chgData name="Clint Bodungen" userId="12212b308bdbe01e" providerId="LiveId" clId="{5EAD4F1B-7402-40A1-B510-9AF0EA98B1FB}" dt="2024-02-27T22:59:34.947" v="3440" actId="478"/>
          <ac:picMkLst>
            <pc:docMk/>
            <pc:sldMk cId="1928948895" sldId="256"/>
            <ac:picMk id="8" creationId="{F11889BF-0919-965F-2032-2A08748F8B9D}"/>
          </ac:picMkLst>
        </pc:picChg>
        <pc:picChg chg="mod topLvl">
          <ac:chgData name="Clint Bodungen" userId="12212b308bdbe01e" providerId="LiveId" clId="{5EAD4F1B-7402-40A1-B510-9AF0EA98B1FB}" dt="2024-02-27T22:59:46.354" v="3441" actId="1076"/>
          <ac:picMkLst>
            <pc:docMk/>
            <pc:sldMk cId="1928948895" sldId="256"/>
            <ac:picMk id="9" creationId="{49689A62-B83B-6C32-C3DE-2D0D16845393}"/>
          </ac:picMkLst>
        </pc:picChg>
      </pc:sldChg>
      <pc:sldChg chg="add del">
        <pc:chgData name="Clint Bodungen" userId="12212b308bdbe01e" providerId="LiveId" clId="{5EAD4F1B-7402-40A1-B510-9AF0EA98B1FB}" dt="2024-02-28T01:04:39.655" v="3600"/>
        <pc:sldMkLst>
          <pc:docMk/>
          <pc:sldMk cId="3456508305" sldId="256"/>
        </pc:sldMkLst>
      </pc:sldChg>
      <pc:sldChg chg="addSp delSp modSp mod">
        <pc:chgData name="Clint Bodungen" userId="12212b308bdbe01e" providerId="LiveId" clId="{5EAD4F1B-7402-40A1-B510-9AF0EA98B1FB}" dt="2024-02-26T18:25:17.644" v="3279" actId="1035"/>
        <pc:sldMkLst>
          <pc:docMk/>
          <pc:sldMk cId="3615032491" sldId="333"/>
        </pc:sldMkLst>
        <pc:spChg chg="add mod">
          <ac:chgData name="Clint Bodungen" userId="12212b308bdbe01e" providerId="LiveId" clId="{5EAD4F1B-7402-40A1-B510-9AF0EA98B1FB}" dt="2024-02-26T18:25:17.644" v="3279" actId="1035"/>
          <ac:spMkLst>
            <pc:docMk/>
            <pc:sldMk cId="3615032491" sldId="333"/>
            <ac:spMk id="4" creationId="{9EE7A4A9-FC19-8389-1B5E-BD60DEC6E8F2}"/>
          </ac:spMkLst>
        </pc:spChg>
        <pc:spChg chg="del mod">
          <ac:chgData name="Clint Bodungen" userId="12212b308bdbe01e" providerId="LiveId" clId="{5EAD4F1B-7402-40A1-B510-9AF0EA98B1FB}" dt="2024-02-26T18:24:25.917" v="3209" actId="478"/>
          <ac:spMkLst>
            <pc:docMk/>
            <pc:sldMk cId="3615032491" sldId="333"/>
            <ac:spMk id="26" creationId="{5FA83464-C198-43F2-AB33-B94A4E5FEC25}"/>
          </ac:spMkLst>
        </pc:spChg>
        <pc:grpChg chg="del">
          <ac:chgData name="Clint Bodungen" userId="12212b308bdbe01e" providerId="LiveId" clId="{5EAD4F1B-7402-40A1-B510-9AF0EA98B1FB}" dt="2024-02-26T18:23:45.904" v="3204" actId="478"/>
          <ac:grpSpMkLst>
            <pc:docMk/>
            <pc:sldMk cId="3615032491" sldId="333"/>
            <ac:grpSpMk id="3" creationId="{6E14566E-B4E9-938A-0F1C-5F74F978B112}"/>
          </ac:grpSpMkLst>
        </pc:grpChg>
      </pc:sldChg>
      <pc:sldChg chg="modSp del mod">
        <pc:chgData name="Clint Bodungen" userId="12212b308bdbe01e" providerId="LiveId" clId="{5EAD4F1B-7402-40A1-B510-9AF0EA98B1FB}" dt="2024-02-26T16:38:30.321" v="1583" actId="47"/>
        <pc:sldMkLst>
          <pc:docMk/>
          <pc:sldMk cId="2797722450" sldId="334"/>
        </pc:sldMkLst>
        <pc:spChg chg="mod">
          <ac:chgData name="Clint Bodungen" userId="12212b308bdbe01e" providerId="LiveId" clId="{5EAD4F1B-7402-40A1-B510-9AF0EA98B1FB}" dt="2024-02-25T19:42:08.783" v="85" actId="20577"/>
          <ac:spMkLst>
            <pc:docMk/>
            <pc:sldMk cId="2797722450" sldId="334"/>
            <ac:spMk id="26" creationId="{AC27FA69-B63E-4339-9C00-53F094D5C8DB}"/>
          </ac:spMkLst>
        </pc:spChg>
      </pc:sldChg>
      <pc:sldChg chg="addSp modSp mod">
        <pc:chgData name="Clint Bodungen" userId="12212b308bdbe01e" providerId="LiveId" clId="{5EAD4F1B-7402-40A1-B510-9AF0EA98B1FB}" dt="2024-02-26T14:58:10.951" v="1025" actId="1036"/>
        <pc:sldMkLst>
          <pc:docMk/>
          <pc:sldMk cId="4054097388" sldId="335"/>
        </pc:sldMkLst>
        <pc:spChg chg="mod">
          <ac:chgData name="Clint Bodungen" userId="12212b308bdbe01e" providerId="LiveId" clId="{5EAD4F1B-7402-40A1-B510-9AF0EA98B1FB}" dt="2024-02-26T14:58:10.951" v="1025" actId="1036"/>
          <ac:spMkLst>
            <pc:docMk/>
            <pc:sldMk cId="4054097388" sldId="335"/>
            <ac:spMk id="26" creationId="{5FA83464-C198-43F2-AB33-B94A4E5FEC25}"/>
          </ac:spMkLst>
        </pc:spChg>
        <pc:grpChg chg="mod">
          <ac:chgData name="Clint Bodungen" userId="12212b308bdbe01e" providerId="LiveId" clId="{5EAD4F1B-7402-40A1-B510-9AF0EA98B1FB}" dt="2024-02-26T14:57:57.565" v="997" actId="164"/>
          <ac:grpSpMkLst>
            <pc:docMk/>
            <pc:sldMk cId="4054097388" sldId="335"/>
            <ac:grpSpMk id="3" creationId="{6E14566E-B4E9-938A-0F1C-5F74F978B112}"/>
          </ac:grpSpMkLst>
        </pc:grpChg>
        <pc:grpChg chg="add mod">
          <ac:chgData name="Clint Bodungen" userId="12212b308bdbe01e" providerId="LiveId" clId="{5EAD4F1B-7402-40A1-B510-9AF0EA98B1FB}" dt="2024-02-26T14:58:06.599" v="999" actId="1076"/>
          <ac:grpSpMkLst>
            <pc:docMk/>
            <pc:sldMk cId="4054097388" sldId="335"/>
            <ac:grpSpMk id="4" creationId="{E025EDEF-E40A-2DA8-9252-CF275F08AE68}"/>
          </ac:grpSpMkLst>
        </pc:grpChg>
        <pc:picChg chg="mod">
          <ac:chgData name="Clint Bodungen" userId="12212b308bdbe01e" providerId="LiveId" clId="{5EAD4F1B-7402-40A1-B510-9AF0EA98B1FB}" dt="2024-02-26T14:57:57.565" v="997" actId="164"/>
          <ac:picMkLst>
            <pc:docMk/>
            <pc:sldMk cId="4054097388" sldId="335"/>
            <ac:picMk id="11" creationId="{04C778D9-7A74-B04F-D0DB-94B1F6C21BE7}"/>
          </ac:picMkLst>
        </pc:picChg>
      </pc:sldChg>
      <pc:sldChg chg="addSp delSp modSp mod">
        <pc:chgData name="Clint Bodungen" userId="12212b308bdbe01e" providerId="LiveId" clId="{5EAD4F1B-7402-40A1-B510-9AF0EA98B1FB}" dt="2024-02-26T16:19:09.459" v="1145" actId="732"/>
        <pc:sldMkLst>
          <pc:docMk/>
          <pc:sldMk cId="4163021213" sldId="336"/>
        </pc:sldMkLst>
        <pc:picChg chg="add mod modCrop">
          <ac:chgData name="Clint Bodungen" userId="12212b308bdbe01e" providerId="LiveId" clId="{5EAD4F1B-7402-40A1-B510-9AF0EA98B1FB}" dt="2024-02-26T16:19:09.459" v="1145" actId="732"/>
          <ac:picMkLst>
            <pc:docMk/>
            <pc:sldMk cId="4163021213" sldId="336"/>
            <ac:picMk id="4" creationId="{B3FCC3BB-45CE-3C67-C6C1-100A51C9B62B}"/>
          </ac:picMkLst>
        </pc:picChg>
        <pc:picChg chg="del">
          <ac:chgData name="Clint Bodungen" userId="12212b308bdbe01e" providerId="LiveId" clId="{5EAD4F1B-7402-40A1-B510-9AF0EA98B1FB}" dt="2024-02-26T16:17:44.661" v="1136" actId="478"/>
          <ac:picMkLst>
            <pc:docMk/>
            <pc:sldMk cId="4163021213" sldId="336"/>
            <ac:picMk id="2050" creationId="{FF9CB9EC-C62D-6470-F855-67ACAC034497}"/>
          </ac:picMkLst>
        </pc:picChg>
      </pc:sldChg>
      <pc:sldChg chg="addSp delSp modSp mod">
        <pc:chgData name="Clint Bodungen" userId="12212b308bdbe01e" providerId="LiveId" clId="{5EAD4F1B-7402-40A1-B510-9AF0EA98B1FB}" dt="2024-02-26T20:10:47.292" v="3289" actId="20577"/>
        <pc:sldMkLst>
          <pc:docMk/>
          <pc:sldMk cId="1692270410" sldId="337"/>
        </pc:sldMkLst>
        <pc:spChg chg="mod">
          <ac:chgData name="Clint Bodungen" userId="12212b308bdbe01e" providerId="LiveId" clId="{5EAD4F1B-7402-40A1-B510-9AF0EA98B1FB}" dt="2024-02-26T20:10:47.292" v="3289" actId="20577"/>
          <ac:spMkLst>
            <pc:docMk/>
            <pc:sldMk cId="1692270410" sldId="337"/>
            <ac:spMk id="9" creationId="{412DAAEC-43FF-465F-9A86-E7A2D7B5BD67}"/>
          </ac:spMkLst>
        </pc:spChg>
        <pc:spChg chg="mod">
          <ac:chgData name="Clint Bodungen" userId="12212b308bdbe01e" providerId="LiveId" clId="{5EAD4F1B-7402-40A1-B510-9AF0EA98B1FB}" dt="2024-02-26T16:43:01.471" v="1610" actId="207"/>
          <ac:spMkLst>
            <pc:docMk/>
            <pc:sldMk cId="1692270410" sldId="337"/>
            <ac:spMk id="26" creationId="{5FA83464-C198-43F2-AB33-B94A4E5FEC25}"/>
          </ac:spMkLst>
        </pc:spChg>
        <pc:grpChg chg="mod topLvl">
          <ac:chgData name="Clint Bodungen" userId="12212b308bdbe01e" providerId="LiveId" clId="{5EAD4F1B-7402-40A1-B510-9AF0EA98B1FB}" dt="2024-02-26T16:42:10.596" v="1601" actId="14100"/>
          <ac:grpSpMkLst>
            <pc:docMk/>
            <pc:sldMk cId="1692270410" sldId="337"/>
            <ac:grpSpMk id="3" creationId="{6E14566E-B4E9-938A-0F1C-5F74F978B112}"/>
          </ac:grpSpMkLst>
        </pc:grpChg>
        <pc:grpChg chg="add del mod">
          <ac:chgData name="Clint Bodungen" userId="12212b308bdbe01e" providerId="LiveId" clId="{5EAD4F1B-7402-40A1-B510-9AF0EA98B1FB}" dt="2024-02-26T16:40:29.810" v="1584" actId="478"/>
          <ac:grpSpMkLst>
            <pc:docMk/>
            <pc:sldMk cId="1692270410" sldId="337"/>
            <ac:grpSpMk id="4" creationId="{C0CFFF0E-738F-F8C3-CAED-3B2C1123191E}"/>
          </ac:grpSpMkLst>
        </pc:grpChg>
        <pc:picChg chg="del mod topLvl">
          <ac:chgData name="Clint Bodungen" userId="12212b308bdbe01e" providerId="LiveId" clId="{5EAD4F1B-7402-40A1-B510-9AF0EA98B1FB}" dt="2024-02-26T16:40:29.810" v="1584" actId="478"/>
          <ac:picMkLst>
            <pc:docMk/>
            <pc:sldMk cId="1692270410" sldId="337"/>
            <ac:picMk id="10" creationId="{73C14779-96F7-B17A-A338-60317E62D50C}"/>
          </ac:picMkLst>
        </pc:picChg>
        <pc:picChg chg="add mod modCrop">
          <ac:chgData name="Clint Bodungen" userId="12212b308bdbe01e" providerId="LiveId" clId="{5EAD4F1B-7402-40A1-B510-9AF0EA98B1FB}" dt="2024-02-26T16:42:22.695" v="1608" actId="1038"/>
          <ac:picMkLst>
            <pc:docMk/>
            <pc:sldMk cId="1692270410" sldId="337"/>
            <ac:picMk id="13" creationId="{79F45BE9-8413-6888-9E16-F275308CDD13}"/>
          </ac:picMkLst>
        </pc:picChg>
      </pc:sldChg>
      <pc:sldChg chg="addSp delSp modSp mod">
        <pc:chgData name="Clint Bodungen" userId="12212b308bdbe01e" providerId="LiveId" clId="{5EAD4F1B-7402-40A1-B510-9AF0EA98B1FB}" dt="2024-02-26T20:11:01.019" v="3293" actId="20577"/>
        <pc:sldMkLst>
          <pc:docMk/>
          <pc:sldMk cId="2735814494" sldId="338"/>
        </pc:sldMkLst>
        <pc:spChg chg="add del mod">
          <ac:chgData name="Clint Bodungen" userId="12212b308bdbe01e" providerId="LiveId" clId="{5EAD4F1B-7402-40A1-B510-9AF0EA98B1FB}" dt="2024-02-26T18:08:26.581" v="2370" actId="207"/>
          <ac:spMkLst>
            <pc:docMk/>
            <pc:sldMk cId="2735814494" sldId="338"/>
            <ac:spMk id="6" creationId="{530F32CA-6503-D2E7-3639-3E99D9157CFA}"/>
          </ac:spMkLst>
        </pc:spChg>
        <pc:spChg chg="del">
          <ac:chgData name="Clint Bodungen" userId="12212b308bdbe01e" providerId="LiveId" clId="{5EAD4F1B-7402-40A1-B510-9AF0EA98B1FB}" dt="2024-02-26T14:47:43.182" v="836" actId="478"/>
          <ac:spMkLst>
            <pc:docMk/>
            <pc:sldMk cId="2735814494" sldId="338"/>
            <ac:spMk id="7" creationId="{D0710931-0C88-324F-6A99-E2A5A4008103}"/>
          </ac:spMkLst>
        </pc:spChg>
        <pc:spChg chg="mod">
          <ac:chgData name="Clint Bodungen" userId="12212b308bdbe01e" providerId="LiveId" clId="{5EAD4F1B-7402-40A1-B510-9AF0EA98B1FB}" dt="2024-02-26T20:11:01.019" v="3293" actId="20577"/>
          <ac:spMkLst>
            <pc:docMk/>
            <pc:sldMk cId="2735814494" sldId="338"/>
            <ac:spMk id="46" creationId="{CD499445-AB0A-4BEB-B066-F78273BA2889}"/>
          </ac:spMkLst>
        </pc:spChg>
        <pc:picChg chg="mod modCrop">
          <ac:chgData name="Clint Bodungen" userId="12212b308bdbe01e" providerId="LiveId" clId="{5EAD4F1B-7402-40A1-B510-9AF0EA98B1FB}" dt="2024-02-26T14:49:10.756" v="842" actId="732"/>
          <ac:picMkLst>
            <pc:docMk/>
            <pc:sldMk cId="2735814494" sldId="338"/>
            <ac:picMk id="4" creationId="{C1A8F499-7D99-0D69-B851-530C230A3565}"/>
          </ac:picMkLst>
        </pc:picChg>
        <pc:picChg chg="add del mod">
          <ac:chgData name="Clint Bodungen" userId="12212b308bdbe01e" providerId="LiveId" clId="{5EAD4F1B-7402-40A1-B510-9AF0EA98B1FB}" dt="2024-02-25T19:44:49.903" v="93" actId="478"/>
          <ac:picMkLst>
            <pc:docMk/>
            <pc:sldMk cId="2735814494" sldId="338"/>
            <ac:picMk id="8" creationId="{203C2C3D-3E9C-A786-C8FE-74480694B0C9}"/>
          </ac:picMkLst>
        </pc:picChg>
      </pc:sldChg>
      <pc:sldChg chg="modSp mod">
        <pc:chgData name="Clint Bodungen" userId="12212b308bdbe01e" providerId="LiveId" clId="{5EAD4F1B-7402-40A1-B510-9AF0EA98B1FB}" dt="2024-02-26T20:11:18.069" v="3299" actId="20577"/>
        <pc:sldMkLst>
          <pc:docMk/>
          <pc:sldMk cId="3065343184" sldId="340"/>
        </pc:sldMkLst>
        <pc:spChg chg="mod">
          <ac:chgData name="Clint Bodungen" userId="12212b308bdbe01e" providerId="LiveId" clId="{5EAD4F1B-7402-40A1-B510-9AF0EA98B1FB}" dt="2024-02-26T20:11:18.069" v="3299" actId="20577"/>
          <ac:spMkLst>
            <pc:docMk/>
            <pc:sldMk cId="3065343184" sldId="340"/>
            <ac:spMk id="9" creationId="{412DAAEC-43FF-465F-9A86-E7A2D7B5BD67}"/>
          </ac:spMkLst>
        </pc:spChg>
        <pc:spChg chg="mod">
          <ac:chgData name="Clint Bodungen" userId="12212b308bdbe01e" providerId="LiveId" clId="{5EAD4F1B-7402-40A1-B510-9AF0EA98B1FB}" dt="2024-02-26T15:03:50.843" v="1119" actId="403"/>
          <ac:spMkLst>
            <pc:docMk/>
            <pc:sldMk cId="3065343184" sldId="340"/>
            <ac:spMk id="26" creationId="{5FA83464-C198-43F2-AB33-B94A4E5FEC25}"/>
          </ac:spMkLst>
        </pc:spChg>
        <pc:grpChg chg="mod">
          <ac:chgData name="Clint Bodungen" userId="12212b308bdbe01e" providerId="LiveId" clId="{5EAD4F1B-7402-40A1-B510-9AF0EA98B1FB}" dt="2024-02-26T15:03:40.879" v="1118" actId="1035"/>
          <ac:grpSpMkLst>
            <pc:docMk/>
            <pc:sldMk cId="3065343184" sldId="340"/>
            <ac:grpSpMk id="13" creationId="{DFF907AD-DA8D-FC3F-879C-496D78F3C852}"/>
          </ac:grpSpMkLst>
        </pc:grpChg>
        <pc:picChg chg="mod modCrop">
          <ac:chgData name="Clint Bodungen" userId="12212b308bdbe01e" providerId="LiveId" clId="{5EAD4F1B-7402-40A1-B510-9AF0EA98B1FB}" dt="2024-02-26T15:03:04.186" v="1046" actId="732"/>
          <ac:picMkLst>
            <pc:docMk/>
            <pc:sldMk cId="3065343184" sldId="340"/>
            <ac:picMk id="10" creationId="{F3698470-0D8A-ED4A-71D4-84301B5D2CAC}"/>
          </ac:picMkLst>
        </pc:picChg>
      </pc:sldChg>
      <pc:sldChg chg="modSp mod">
        <pc:chgData name="Clint Bodungen" userId="12212b308bdbe01e" providerId="LiveId" clId="{5EAD4F1B-7402-40A1-B510-9AF0EA98B1FB}" dt="2024-02-26T20:11:53.247" v="3315" actId="20577"/>
        <pc:sldMkLst>
          <pc:docMk/>
          <pc:sldMk cId="1270661939" sldId="341"/>
        </pc:sldMkLst>
        <pc:spChg chg="mod">
          <ac:chgData name="Clint Bodungen" userId="12212b308bdbe01e" providerId="LiveId" clId="{5EAD4F1B-7402-40A1-B510-9AF0EA98B1FB}" dt="2024-02-26T17:35:13.782" v="1861" actId="1035"/>
          <ac:spMkLst>
            <pc:docMk/>
            <pc:sldMk cId="1270661939" sldId="341"/>
            <ac:spMk id="2" creationId="{45BAD7BB-7836-60B5-1154-A0175B78C398}"/>
          </ac:spMkLst>
        </pc:spChg>
        <pc:spChg chg="mod">
          <ac:chgData name="Clint Bodungen" userId="12212b308bdbe01e" providerId="LiveId" clId="{5EAD4F1B-7402-40A1-B510-9AF0EA98B1FB}" dt="2024-02-26T20:11:53.247" v="3315" actId="20577"/>
          <ac:spMkLst>
            <pc:docMk/>
            <pc:sldMk cId="1270661939" sldId="341"/>
            <ac:spMk id="29" creationId="{97779D7B-561E-4565-9646-038112F6E8D0}"/>
          </ac:spMkLst>
        </pc:spChg>
      </pc:sldChg>
      <pc:sldChg chg="addSp modSp mod">
        <pc:chgData name="Clint Bodungen" userId="12212b308bdbe01e" providerId="LiveId" clId="{5EAD4F1B-7402-40A1-B510-9AF0EA98B1FB}" dt="2024-02-26T20:12:01.452" v="3319" actId="20577"/>
        <pc:sldMkLst>
          <pc:docMk/>
          <pc:sldMk cId="1772630604" sldId="342"/>
        </pc:sldMkLst>
        <pc:spChg chg="mod">
          <ac:chgData name="Clint Bodungen" userId="12212b308bdbe01e" providerId="LiveId" clId="{5EAD4F1B-7402-40A1-B510-9AF0EA98B1FB}" dt="2024-02-26T20:12:01.452" v="3319" actId="20577"/>
          <ac:spMkLst>
            <pc:docMk/>
            <pc:sldMk cId="1772630604" sldId="342"/>
            <ac:spMk id="9" creationId="{412DAAEC-43FF-465F-9A86-E7A2D7B5BD67}"/>
          </ac:spMkLst>
        </pc:spChg>
        <pc:spChg chg="mod">
          <ac:chgData name="Clint Bodungen" userId="12212b308bdbe01e" providerId="LiveId" clId="{5EAD4F1B-7402-40A1-B510-9AF0EA98B1FB}" dt="2024-02-26T17:35:50.780" v="1887" actId="1035"/>
          <ac:spMkLst>
            <pc:docMk/>
            <pc:sldMk cId="1772630604" sldId="342"/>
            <ac:spMk id="26" creationId="{5FA83464-C198-43F2-AB33-B94A4E5FEC25}"/>
          </ac:spMkLst>
        </pc:spChg>
        <pc:grpChg chg="mod">
          <ac:chgData name="Clint Bodungen" userId="12212b308bdbe01e" providerId="LiveId" clId="{5EAD4F1B-7402-40A1-B510-9AF0EA98B1FB}" dt="2024-02-26T17:35:37.648" v="1862" actId="164"/>
          <ac:grpSpMkLst>
            <pc:docMk/>
            <pc:sldMk cId="1772630604" sldId="342"/>
            <ac:grpSpMk id="3" creationId="{6E14566E-B4E9-938A-0F1C-5F74F978B112}"/>
          </ac:grpSpMkLst>
        </pc:grpChg>
        <pc:grpChg chg="add mod">
          <ac:chgData name="Clint Bodungen" userId="12212b308bdbe01e" providerId="LiveId" clId="{5EAD4F1B-7402-40A1-B510-9AF0EA98B1FB}" dt="2024-02-26T17:35:55.402" v="1895" actId="1035"/>
          <ac:grpSpMkLst>
            <pc:docMk/>
            <pc:sldMk cId="1772630604" sldId="342"/>
            <ac:grpSpMk id="4" creationId="{38319177-031D-D827-7FDD-03D85B4479C9}"/>
          </ac:grpSpMkLst>
        </pc:grpChg>
        <pc:picChg chg="mod">
          <ac:chgData name="Clint Bodungen" userId="12212b308bdbe01e" providerId="LiveId" clId="{5EAD4F1B-7402-40A1-B510-9AF0EA98B1FB}" dt="2024-02-26T17:35:37.648" v="1862" actId="164"/>
          <ac:picMkLst>
            <pc:docMk/>
            <pc:sldMk cId="1772630604" sldId="342"/>
            <ac:picMk id="10" creationId="{8F3CF012-A11E-B06B-EBDC-DE3C1F750374}"/>
          </ac:picMkLst>
        </pc:picChg>
      </pc:sldChg>
      <pc:sldChg chg="addSp delSp modSp mod">
        <pc:chgData name="Clint Bodungen" userId="12212b308bdbe01e" providerId="LiveId" clId="{5EAD4F1B-7402-40A1-B510-9AF0EA98B1FB}" dt="2024-02-26T20:12:05.783" v="3321" actId="20577"/>
        <pc:sldMkLst>
          <pc:docMk/>
          <pc:sldMk cId="427303578" sldId="343"/>
        </pc:sldMkLst>
        <pc:spChg chg="mod">
          <ac:chgData name="Clint Bodungen" userId="12212b308bdbe01e" providerId="LiveId" clId="{5EAD4F1B-7402-40A1-B510-9AF0EA98B1FB}" dt="2024-02-26T20:12:05.783" v="3321" actId="20577"/>
          <ac:spMkLst>
            <pc:docMk/>
            <pc:sldMk cId="427303578" sldId="343"/>
            <ac:spMk id="9" creationId="{412DAAEC-43FF-465F-9A86-E7A2D7B5BD67}"/>
          </ac:spMkLst>
        </pc:spChg>
        <pc:spChg chg="add del">
          <ac:chgData name="Clint Bodungen" userId="12212b308bdbe01e" providerId="LiveId" clId="{5EAD4F1B-7402-40A1-B510-9AF0EA98B1FB}" dt="2024-02-26T17:44:27.074" v="1900" actId="22"/>
          <ac:spMkLst>
            <pc:docMk/>
            <pc:sldMk cId="427303578" sldId="343"/>
            <ac:spMk id="11" creationId="{B0CB6787-FFD8-3FD4-C09C-A0C35FF16A7E}"/>
          </ac:spMkLst>
        </pc:spChg>
        <pc:spChg chg="mod">
          <ac:chgData name="Clint Bodungen" userId="12212b308bdbe01e" providerId="LiveId" clId="{5EAD4F1B-7402-40A1-B510-9AF0EA98B1FB}" dt="2024-02-26T17:46:29.511" v="1944" actId="1076"/>
          <ac:spMkLst>
            <pc:docMk/>
            <pc:sldMk cId="427303578" sldId="343"/>
            <ac:spMk id="12" creationId="{9B9ECB42-D060-43F3-870A-8ECBAA0F00B0}"/>
          </ac:spMkLst>
        </pc:spChg>
        <pc:spChg chg="add del mod">
          <ac:chgData name="Clint Bodungen" userId="12212b308bdbe01e" providerId="LiveId" clId="{5EAD4F1B-7402-40A1-B510-9AF0EA98B1FB}" dt="2024-02-26T17:45:17.401" v="1917" actId="478"/>
          <ac:spMkLst>
            <pc:docMk/>
            <pc:sldMk cId="427303578" sldId="343"/>
            <ac:spMk id="14" creationId="{7E9D72C6-FDEE-5097-299D-D8564A3C4424}"/>
          </ac:spMkLst>
        </pc:spChg>
        <pc:spChg chg="add mod">
          <ac:chgData name="Clint Bodungen" userId="12212b308bdbe01e" providerId="LiveId" clId="{5EAD4F1B-7402-40A1-B510-9AF0EA98B1FB}" dt="2024-02-26T17:46:13.390" v="1927" actId="1076"/>
          <ac:spMkLst>
            <pc:docMk/>
            <pc:sldMk cId="427303578" sldId="343"/>
            <ac:spMk id="16" creationId="{B24FCBFE-2AF2-8A45-832E-12BDA8B9CDA7}"/>
          </ac:spMkLst>
        </pc:spChg>
        <pc:spChg chg="mod">
          <ac:chgData name="Clint Bodungen" userId="12212b308bdbe01e" providerId="LiveId" clId="{5EAD4F1B-7402-40A1-B510-9AF0EA98B1FB}" dt="2024-02-26T17:46:43.491" v="1958" actId="1036"/>
          <ac:spMkLst>
            <pc:docMk/>
            <pc:sldMk cId="427303578" sldId="343"/>
            <ac:spMk id="26" creationId="{5FA83464-C198-43F2-AB33-B94A4E5FEC25}"/>
          </ac:spMkLst>
        </pc:spChg>
        <pc:grpChg chg="mod">
          <ac:chgData name="Clint Bodungen" userId="12212b308bdbe01e" providerId="LiveId" clId="{5EAD4F1B-7402-40A1-B510-9AF0EA98B1FB}" dt="2024-02-26T17:46:29.511" v="1944" actId="1076"/>
          <ac:grpSpMkLst>
            <pc:docMk/>
            <pc:sldMk cId="427303578" sldId="343"/>
            <ac:grpSpMk id="3" creationId="{6E14566E-B4E9-938A-0F1C-5F74F978B112}"/>
          </ac:grpSpMkLst>
        </pc:grpChg>
        <pc:grpChg chg="add mod">
          <ac:chgData name="Clint Bodungen" userId="12212b308bdbe01e" providerId="LiveId" clId="{5EAD4F1B-7402-40A1-B510-9AF0EA98B1FB}" dt="2024-02-26T17:46:29.511" v="1944" actId="1076"/>
          <ac:grpSpMkLst>
            <pc:docMk/>
            <pc:sldMk cId="427303578" sldId="343"/>
            <ac:grpSpMk id="4" creationId="{73F8CBE3-90AC-88A3-C8FA-97C3AC61115C}"/>
          </ac:grpSpMkLst>
        </pc:grpChg>
        <pc:graphicFrameChg chg="mod">
          <ac:chgData name="Clint Bodungen" userId="12212b308bdbe01e" providerId="LiveId" clId="{5EAD4F1B-7402-40A1-B510-9AF0EA98B1FB}" dt="2024-02-26T17:46:29.511" v="1944" actId="1076"/>
          <ac:graphicFrameMkLst>
            <pc:docMk/>
            <pc:sldMk cId="427303578" sldId="343"/>
            <ac:graphicFrameMk id="2" creationId="{4A0BDC79-6EC7-74B0-2D4E-6BA4EDC93CEC}"/>
          </ac:graphicFrameMkLst>
        </pc:graphicFrameChg>
        <pc:picChg chg="mod">
          <ac:chgData name="Clint Bodungen" userId="12212b308bdbe01e" providerId="LiveId" clId="{5EAD4F1B-7402-40A1-B510-9AF0EA98B1FB}" dt="2024-02-26T17:46:29.511" v="1944" actId="1076"/>
          <ac:picMkLst>
            <pc:docMk/>
            <pc:sldMk cId="427303578" sldId="343"/>
            <ac:picMk id="3074" creationId="{364D5A83-0F04-9AA1-D1C4-51347E530C42}"/>
          </ac:picMkLst>
        </pc:picChg>
      </pc:sldChg>
      <pc:sldChg chg="modSp mod">
        <pc:chgData name="Clint Bodungen" userId="12212b308bdbe01e" providerId="LiveId" clId="{5EAD4F1B-7402-40A1-B510-9AF0EA98B1FB}" dt="2024-02-26T20:12:33.387" v="3335" actId="20577"/>
        <pc:sldMkLst>
          <pc:docMk/>
          <pc:sldMk cId="2487989660" sldId="344"/>
        </pc:sldMkLst>
        <pc:spChg chg="mod">
          <ac:chgData name="Clint Bodungen" userId="12212b308bdbe01e" providerId="LiveId" clId="{5EAD4F1B-7402-40A1-B510-9AF0EA98B1FB}" dt="2024-02-26T20:12:33.387" v="3335" actId="20577"/>
          <ac:spMkLst>
            <pc:docMk/>
            <pc:sldMk cId="2487989660" sldId="344"/>
            <ac:spMk id="29" creationId="{97779D7B-561E-4565-9646-038112F6E8D0}"/>
          </ac:spMkLst>
        </pc:spChg>
      </pc:sldChg>
      <pc:sldChg chg="addSp modSp mod">
        <pc:chgData name="Clint Bodungen" userId="12212b308bdbe01e" providerId="LiveId" clId="{5EAD4F1B-7402-40A1-B510-9AF0EA98B1FB}" dt="2024-02-26T20:12:43.469" v="3339" actId="20577"/>
        <pc:sldMkLst>
          <pc:docMk/>
          <pc:sldMk cId="4065598415" sldId="345"/>
        </pc:sldMkLst>
        <pc:spChg chg="mod">
          <ac:chgData name="Clint Bodungen" userId="12212b308bdbe01e" providerId="LiveId" clId="{5EAD4F1B-7402-40A1-B510-9AF0EA98B1FB}" dt="2024-02-26T16:35:17.675" v="1491" actId="1035"/>
          <ac:spMkLst>
            <pc:docMk/>
            <pc:sldMk cId="4065598415" sldId="345"/>
            <ac:spMk id="2" creationId="{45BAD7BB-7836-60B5-1154-A0175B78C398}"/>
          </ac:spMkLst>
        </pc:spChg>
        <pc:spChg chg="add mod">
          <ac:chgData name="Clint Bodungen" userId="12212b308bdbe01e" providerId="LiveId" clId="{5EAD4F1B-7402-40A1-B510-9AF0EA98B1FB}" dt="2024-02-26T16:35:26.818" v="1499" actId="1035"/>
          <ac:spMkLst>
            <pc:docMk/>
            <pc:sldMk cId="4065598415" sldId="345"/>
            <ac:spMk id="4" creationId="{0BDDEFA8-ADC8-0077-0A86-6E3DF85F8BCE}"/>
          </ac:spMkLst>
        </pc:spChg>
        <pc:spChg chg="mod">
          <ac:chgData name="Clint Bodungen" userId="12212b308bdbe01e" providerId="LiveId" clId="{5EAD4F1B-7402-40A1-B510-9AF0EA98B1FB}" dt="2024-02-26T20:12:43.469" v="3339" actId="20577"/>
          <ac:spMkLst>
            <pc:docMk/>
            <pc:sldMk cId="4065598415" sldId="345"/>
            <ac:spMk id="29" creationId="{97779D7B-561E-4565-9646-038112F6E8D0}"/>
          </ac:spMkLst>
        </pc:spChg>
        <pc:picChg chg="mod">
          <ac:chgData name="Clint Bodungen" userId="12212b308bdbe01e" providerId="LiveId" clId="{5EAD4F1B-7402-40A1-B510-9AF0EA98B1FB}" dt="2024-02-26T16:34:41.615" v="1443" actId="1036"/>
          <ac:picMkLst>
            <pc:docMk/>
            <pc:sldMk cId="4065598415" sldId="345"/>
            <ac:picMk id="5" creationId="{C8B0218F-2ECE-9548-409B-CA3142144184}"/>
          </ac:picMkLst>
        </pc:picChg>
      </pc:sldChg>
      <pc:sldChg chg="addSp modSp mod">
        <pc:chgData name="Clint Bodungen" userId="12212b308bdbe01e" providerId="LiveId" clId="{5EAD4F1B-7402-40A1-B510-9AF0EA98B1FB}" dt="2024-02-26T20:12:46.750" v="3341" actId="20577"/>
        <pc:sldMkLst>
          <pc:docMk/>
          <pc:sldMk cId="2890073684" sldId="347"/>
        </pc:sldMkLst>
        <pc:spChg chg="mod">
          <ac:chgData name="Clint Bodungen" userId="12212b308bdbe01e" providerId="LiveId" clId="{5EAD4F1B-7402-40A1-B510-9AF0EA98B1FB}" dt="2024-02-25T19:54:54.397" v="311" actId="1076"/>
          <ac:spMkLst>
            <pc:docMk/>
            <pc:sldMk cId="2890073684" sldId="347"/>
            <ac:spMk id="14" creationId="{97DBF8A5-207D-BBED-5E67-E12A7DE86F40}"/>
          </ac:spMkLst>
        </pc:spChg>
        <pc:spChg chg="mod">
          <ac:chgData name="Clint Bodungen" userId="12212b308bdbe01e" providerId="LiveId" clId="{5EAD4F1B-7402-40A1-B510-9AF0EA98B1FB}" dt="2024-02-25T19:52:58.815" v="243"/>
          <ac:spMkLst>
            <pc:docMk/>
            <pc:sldMk cId="2890073684" sldId="347"/>
            <ac:spMk id="16" creationId="{87A15800-21A1-4437-CDE4-FB12CC8834F8}"/>
          </ac:spMkLst>
        </pc:spChg>
        <pc:spChg chg="mod">
          <ac:chgData name="Clint Bodungen" userId="12212b308bdbe01e" providerId="LiveId" clId="{5EAD4F1B-7402-40A1-B510-9AF0EA98B1FB}" dt="2024-02-25T19:52:58.815" v="243"/>
          <ac:spMkLst>
            <pc:docMk/>
            <pc:sldMk cId="2890073684" sldId="347"/>
            <ac:spMk id="17" creationId="{4F119E31-EF8B-55B4-6E7F-942221F9A81B}"/>
          </ac:spMkLst>
        </pc:spChg>
        <pc:spChg chg="mod">
          <ac:chgData name="Clint Bodungen" userId="12212b308bdbe01e" providerId="LiveId" clId="{5EAD4F1B-7402-40A1-B510-9AF0EA98B1FB}" dt="2024-02-25T19:52:58.815" v="243"/>
          <ac:spMkLst>
            <pc:docMk/>
            <pc:sldMk cId="2890073684" sldId="347"/>
            <ac:spMk id="18" creationId="{E95DC17A-D4FA-C811-8FB6-EA2398A72796}"/>
          </ac:spMkLst>
        </pc:spChg>
        <pc:spChg chg="mod">
          <ac:chgData name="Clint Bodungen" userId="12212b308bdbe01e" providerId="LiveId" clId="{5EAD4F1B-7402-40A1-B510-9AF0EA98B1FB}" dt="2024-02-25T19:52:58.815" v="243"/>
          <ac:spMkLst>
            <pc:docMk/>
            <pc:sldMk cId="2890073684" sldId="347"/>
            <ac:spMk id="19" creationId="{4883459E-3C90-E8DC-137E-48BCE07183D4}"/>
          </ac:spMkLst>
        </pc:spChg>
        <pc:spChg chg="mod">
          <ac:chgData name="Clint Bodungen" userId="12212b308bdbe01e" providerId="LiveId" clId="{5EAD4F1B-7402-40A1-B510-9AF0EA98B1FB}" dt="2024-02-25T19:52:58.815" v="243"/>
          <ac:spMkLst>
            <pc:docMk/>
            <pc:sldMk cId="2890073684" sldId="347"/>
            <ac:spMk id="20" creationId="{BE109A34-284C-9D18-FF16-CC6BEA14372C}"/>
          </ac:spMkLst>
        </pc:spChg>
        <pc:spChg chg="mod">
          <ac:chgData name="Clint Bodungen" userId="12212b308bdbe01e" providerId="LiveId" clId="{5EAD4F1B-7402-40A1-B510-9AF0EA98B1FB}" dt="2024-02-25T19:52:58.815" v="243"/>
          <ac:spMkLst>
            <pc:docMk/>
            <pc:sldMk cId="2890073684" sldId="347"/>
            <ac:spMk id="21" creationId="{2DF1837F-10EF-121B-E3D0-090EA0BBB5C2}"/>
          </ac:spMkLst>
        </pc:spChg>
        <pc:spChg chg="mod">
          <ac:chgData name="Clint Bodungen" userId="12212b308bdbe01e" providerId="LiveId" clId="{5EAD4F1B-7402-40A1-B510-9AF0EA98B1FB}" dt="2024-02-25T19:52:58.815" v="243"/>
          <ac:spMkLst>
            <pc:docMk/>
            <pc:sldMk cId="2890073684" sldId="347"/>
            <ac:spMk id="24" creationId="{588498EC-7B2F-AD0A-9D54-A29572BACE6F}"/>
          </ac:spMkLst>
        </pc:spChg>
        <pc:spChg chg="mod">
          <ac:chgData name="Clint Bodungen" userId="12212b308bdbe01e" providerId="LiveId" clId="{5EAD4F1B-7402-40A1-B510-9AF0EA98B1FB}" dt="2024-02-25T19:52:58.815" v="243"/>
          <ac:spMkLst>
            <pc:docMk/>
            <pc:sldMk cId="2890073684" sldId="347"/>
            <ac:spMk id="25" creationId="{9CF6F9D7-AF72-EEA6-58AA-51B5D08F86BD}"/>
          </ac:spMkLst>
        </pc:spChg>
        <pc:spChg chg="mod">
          <ac:chgData name="Clint Bodungen" userId="12212b308bdbe01e" providerId="LiveId" clId="{5EAD4F1B-7402-40A1-B510-9AF0EA98B1FB}" dt="2024-02-25T19:52:58.815" v="243"/>
          <ac:spMkLst>
            <pc:docMk/>
            <pc:sldMk cId="2890073684" sldId="347"/>
            <ac:spMk id="33" creationId="{AC36A630-A8E9-C3CF-6955-DFCE5BFED3D4}"/>
          </ac:spMkLst>
        </pc:spChg>
        <pc:spChg chg="mod">
          <ac:chgData name="Clint Bodungen" userId="12212b308bdbe01e" providerId="LiveId" clId="{5EAD4F1B-7402-40A1-B510-9AF0EA98B1FB}" dt="2024-02-25T19:52:58.815" v="243"/>
          <ac:spMkLst>
            <pc:docMk/>
            <pc:sldMk cId="2890073684" sldId="347"/>
            <ac:spMk id="35" creationId="{5286E063-DEDB-DDC5-4554-40737C35F948}"/>
          </ac:spMkLst>
        </pc:spChg>
        <pc:spChg chg="mod">
          <ac:chgData name="Clint Bodungen" userId="12212b308bdbe01e" providerId="LiveId" clId="{5EAD4F1B-7402-40A1-B510-9AF0EA98B1FB}" dt="2024-02-25T19:52:58.815" v="243"/>
          <ac:spMkLst>
            <pc:docMk/>
            <pc:sldMk cId="2890073684" sldId="347"/>
            <ac:spMk id="36" creationId="{FDC95521-CF27-B55F-CA70-8883DF1D8538}"/>
          </ac:spMkLst>
        </pc:spChg>
        <pc:spChg chg="mod">
          <ac:chgData name="Clint Bodungen" userId="12212b308bdbe01e" providerId="LiveId" clId="{5EAD4F1B-7402-40A1-B510-9AF0EA98B1FB}" dt="2024-02-25T19:52:58.815" v="243"/>
          <ac:spMkLst>
            <pc:docMk/>
            <pc:sldMk cId="2890073684" sldId="347"/>
            <ac:spMk id="37" creationId="{F02A9115-EE26-55D8-51F4-1BFBB7E01B23}"/>
          </ac:spMkLst>
        </pc:spChg>
        <pc:spChg chg="mod">
          <ac:chgData name="Clint Bodungen" userId="12212b308bdbe01e" providerId="LiveId" clId="{5EAD4F1B-7402-40A1-B510-9AF0EA98B1FB}" dt="2024-02-25T20:03:27.546" v="714"/>
          <ac:spMkLst>
            <pc:docMk/>
            <pc:sldMk cId="2890073684" sldId="347"/>
            <ac:spMk id="72" creationId="{5AA5A412-EC4B-4FF9-8D59-6D95294ECDA4}"/>
          </ac:spMkLst>
        </pc:spChg>
        <pc:spChg chg="mod">
          <ac:chgData name="Clint Bodungen" userId="12212b308bdbe01e" providerId="LiveId" clId="{5EAD4F1B-7402-40A1-B510-9AF0EA98B1FB}" dt="2024-02-26T20:12:46.750" v="3341" actId="20577"/>
          <ac:spMkLst>
            <pc:docMk/>
            <pc:sldMk cId="2890073684" sldId="347"/>
            <ac:spMk id="74" creationId="{6BBC8389-1152-4164-BDF2-47FDB2387644}"/>
          </ac:spMkLst>
        </pc:spChg>
        <pc:spChg chg="add mod">
          <ac:chgData name="Clint Bodungen" userId="12212b308bdbe01e" providerId="LiveId" clId="{5EAD4F1B-7402-40A1-B510-9AF0EA98B1FB}" dt="2024-02-25T19:58:38.256" v="315" actId="20577"/>
          <ac:spMkLst>
            <pc:docMk/>
            <pc:sldMk cId="2890073684" sldId="347"/>
            <ac:spMk id="87" creationId="{85930EF2-5F82-E958-8CE2-E739D05EACE5}"/>
          </ac:spMkLst>
        </pc:spChg>
        <pc:grpChg chg="add mod ord">
          <ac:chgData name="Clint Bodungen" userId="12212b308bdbe01e" providerId="LiveId" clId="{5EAD4F1B-7402-40A1-B510-9AF0EA98B1FB}" dt="2024-02-25T19:53:25.126" v="248" actId="1076"/>
          <ac:grpSpMkLst>
            <pc:docMk/>
            <pc:sldMk cId="2890073684" sldId="347"/>
            <ac:grpSpMk id="7" creationId="{71910CA4-817C-E8EC-C042-8CBA02C16A1C}"/>
          </ac:grpSpMkLst>
        </pc:grpChg>
        <pc:grpChg chg="mod">
          <ac:chgData name="Clint Bodungen" userId="12212b308bdbe01e" providerId="LiveId" clId="{5EAD4F1B-7402-40A1-B510-9AF0EA98B1FB}" dt="2024-02-25T19:52:58.815" v="243"/>
          <ac:grpSpMkLst>
            <pc:docMk/>
            <pc:sldMk cId="2890073684" sldId="347"/>
            <ac:grpSpMk id="8" creationId="{A446E7D7-C669-8087-F972-FE505AE17710}"/>
          </ac:grpSpMkLst>
        </pc:grpChg>
        <pc:grpChg chg="mod">
          <ac:chgData name="Clint Bodungen" userId="12212b308bdbe01e" providerId="LiveId" clId="{5EAD4F1B-7402-40A1-B510-9AF0EA98B1FB}" dt="2024-02-25T19:52:55.501" v="242" actId="1076"/>
          <ac:grpSpMkLst>
            <pc:docMk/>
            <pc:sldMk cId="2890073684" sldId="347"/>
            <ac:grpSpMk id="22" creationId="{D660F78F-1B62-49D7-90C1-D2D5BEACE9AC}"/>
          </ac:grpSpMkLst>
        </pc:grpChg>
        <pc:picChg chg="add mod">
          <ac:chgData name="Clint Bodungen" userId="12212b308bdbe01e" providerId="LiveId" clId="{5EAD4F1B-7402-40A1-B510-9AF0EA98B1FB}" dt="2024-02-26T16:36:10.314" v="1582" actId="692"/>
          <ac:picMkLst>
            <pc:docMk/>
            <pc:sldMk cId="2890073684" sldId="347"/>
            <ac:picMk id="6" creationId="{E0304EC0-D72A-0C6E-04D2-27D9175EA50C}"/>
          </ac:picMkLst>
        </pc:picChg>
        <pc:picChg chg="mod">
          <ac:chgData name="Clint Bodungen" userId="12212b308bdbe01e" providerId="LiveId" clId="{5EAD4F1B-7402-40A1-B510-9AF0EA98B1FB}" dt="2024-02-25T19:54:54.397" v="311" actId="1076"/>
          <ac:picMkLst>
            <pc:docMk/>
            <pc:sldMk cId="2890073684" sldId="347"/>
            <ac:picMk id="15" creationId="{4804FA1A-BD39-DD1A-6C3F-2E37E89114D0}"/>
          </ac:picMkLst>
        </pc:picChg>
        <pc:picChg chg="add mod">
          <ac:chgData name="Clint Bodungen" userId="12212b308bdbe01e" providerId="LiveId" clId="{5EAD4F1B-7402-40A1-B510-9AF0EA98B1FB}" dt="2024-02-25T19:54:14.366" v="279" actId="1076"/>
          <ac:picMkLst>
            <pc:docMk/>
            <pc:sldMk cId="2890073684" sldId="347"/>
            <ac:picMk id="88" creationId="{51639A30-F50F-6935-DE8F-4B729CD8814D}"/>
          </ac:picMkLst>
        </pc:picChg>
        <pc:cxnChg chg="mod">
          <ac:chgData name="Clint Bodungen" userId="12212b308bdbe01e" providerId="LiveId" clId="{5EAD4F1B-7402-40A1-B510-9AF0EA98B1FB}" dt="2024-02-25T19:52:58.815" v="243"/>
          <ac:cxnSpMkLst>
            <pc:docMk/>
            <pc:sldMk cId="2890073684" sldId="347"/>
            <ac:cxnSpMk id="38" creationId="{974055E6-D531-7C67-113F-5E38EA844644}"/>
          </ac:cxnSpMkLst>
        </pc:cxnChg>
        <pc:cxnChg chg="mod">
          <ac:chgData name="Clint Bodungen" userId="12212b308bdbe01e" providerId="LiveId" clId="{5EAD4F1B-7402-40A1-B510-9AF0EA98B1FB}" dt="2024-02-25T19:52:58.815" v="243"/>
          <ac:cxnSpMkLst>
            <pc:docMk/>
            <pc:sldMk cId="2890073684" sldId="347"/>
            <ac:cxnSpMk id="47" creationId="{4805AB52-AFAF-7CC3-B9EF-21E7E2A8A6D5}"/>
          </ac:cxnSpMkLst>
        </pc:cxnChg>
        <pc:cxnChg chg="mod">
          <ac:chgData name="Clint Bodungen" userId="12212b308bdbe01e" providerId="LiveId" clId="{5EAD4F1B-7402-40A1-B510-9AF0EA98B1FB}" dt="2024-02-25T19:52:58.815" v="243"/>
          <ac:cxnSpMkLst>
            <pc:docMk/>
            <pc:sldMk cId="2890073684" sldId="347"/>
            <ac:cxnSpMk id="48" creationId="{F9347498-6AC5-5CDA-1CF7-A6EAB1A7752B}"/>
          </ac:cxnSpMkLst>
        </pc:cxnChg>
        <pc:cxnChg chg="mod">
          <ac:chgData name="Clint Bodungen" userId="12212b308bdbe01e" providerId="LiveId" clId="{5EAD4F1B-7402-40A1-B510-9AF0EA98B1FB}" dt="2024-02-25T19:52:58.815" v="243"/>
          <ac:cxnSpMkLst>
            <pc:docMk/>
            <pc:sldMk cId="2890073684" sldId="347"/>
            <ac:cxnSpMk id="49" creationId="{F386FB08-F7FC-5F4A-91A4-142AE1840134}"/>
          </ac:cxnSpMkLst>
        </pc:cxnChg>
        <pc:cxnChg chg="mod">
          <ac:chgData name="Clint Bodungen" userId="12212b308bdbe01e" providerId="LiveId" clId="{5EAD4F1B-7402-40A1-B510-9AF0EA98B1FB}" dt="2024-02-25T19:52:58.815" v="243"/>
          <ac:cxnSpMkLst>
            <pc:docMk/>
            <pc:sldMk cId="2890073684" sldId="347"/>
            <ac:cxnSpMk id="50" creationId="{4DE6806F-F26D-392C-3928-A85D6406EDF4}"/>
          </ac:cxnSpMkLst>
        </pc:cxnChg>
        <pc:cxnChg chg="mod">
          <ac:chgData name="Clint Bodungen" userId="12212b308bdbe01e" providerId="LiveId" clId="{5EAD4F1B-7402-40A1-B510-9AF0EA98B1FB}" dt="2024-02-25T19:52:58.815" v="243"/>
          <ac:cxnSpMkLst>
            <pc:docMk/>
            <pc:sldMk cId="2890073684" sldId="347"/>
            <ac:cxnSpMk id="51" creationId="{2AD62A4B-3D9E-9687-4D22-B12E7B0747AE}"/>
          </ac:cxnSpMkLst>
        </pc:cxnChg>
        <pc:cxnChg chg="mod">
          <ac:chgData name="Clint Bodungen" userId="12212b308bdbe01e" providerId="LiveId" clId="{5EAD4F1B-7402-40A1-B510-9AF0EA98B1FB}" dt="2024-02-25T19:52:58.815" v="243"/>
          <ac:cxnSpMkLst>
            <pc:docMk/>
            <pc:sldMk cId="2890073684" sldId="347"/>
            <ac:cxnSpMk id="52" creationId="{FFD31468-B77D-AD93-BACE-C9C3354884C2}"/>
          </ac:cxnSpMkLst>
        </pc:cxnChg>
        <pc:cxnChg chg="mod">
          <ac:chgData name="Clint Bodungen" userId="12212b308bdbe01e" providerId="LiveId" clId="{5EAD4F1B-7402-40A1-B510-9AF0EA98B1FB}" dt="2024-02-25T19:52:58.815" v="243"/>
          <ac:cxnSpMkLst>
            <pc:docMk/>
            <pc:sldMk cId="2890073684" sldId="347"/>
            <ac:cxnSpMk id="77" creationId="{3F8ED09E-D9CD-AE9D-4160-DA60DF9D1D3E}"/>
          </ac:cxnSpMkLst>
        </pc:cxnChg>
        <pc:cxnChg chg="mod">
          <ac:chgData name="Clint Bodungen" userId="12212b308bdbe01e" providerId="LiveId" clId="{5EAD4F1B-7402-40A1-B510-9AF0EA98B1FB}" dt="2024-02-25T19:52:58.815" v="243"/>
          <ac:cxnSpMkLst>
            <pc:docMk/>
            <pc:sldMk cId="2890073684" sldId="347"/>
            <ac:cxnSpMk id="78" creationId="{F98AE352-C65C-DA2E-6121-9C760DF1C4E8}"/>
          </ac:cxnSpMkLst>
        </pc:cxnChg>
        <pc:cxnChg chg="mod">
          <ac:chgData name="Clint Bodungen" userId="12212b308bdbe01e" providerId="LiveId" clId="{5EAD4F1B-7402-40A1-B510-9AF0EA98B1FB}" dt="2024-02-25T19:52:58.815" v="243"/>
          <ac:cxnSpMkLst>
            <pc:docMk/>
            <pc:sldMk cId="2890073684" sldId="347"/>
            <ac:cxnSpMk id="79" creationId="{C8B3729D-B766-FAE7-7027-CBFFAE12FB42}"/>
          </ac:cxnSpMkLst>
        </pc:cxnChg>
        <pc:cxnChg chg="mod">
          <ac:chgData name="Clint Bodungen" userId="12212b308bdbe01e" providerId="LiveId" clId="{5EAD4F1B-7402-40A1-B510-9AF0EA98B1FB}" dt="2024-02-25T19:52:58.815" v="243"/>
          <ac:cxnSpMkLst>
            <pc:docMk/>
            <pc:sldMk cId="2890073684" sldId="347"/>
            <ac:cxnSpMk id="80" creationId="{276EC86C-8109-CB54-5CDC-9C8009BDAC0A}"/>
          </ac:cxnSpMkLst>
        </pc:cxnChg>
        <pc:cxnChg chg="mod">
          <ac:chgData name="Clint Bodungen" userId="12212b308bdbe01e" providerId="LiveId" clId="{5EAD4F1B-7402-40A1-B510-9AF0EA98B1FB}" dt="2024-02-25T19:52:58.815" v="243"/>
          <ac:cxnSpMkLst>
            <pc:docMk/>
            <pc:sldMk cId="2890073684" sldId="347"/>
            <ac:cxnSpMk id="81" creationId="{39ED7815-ED3E-EFAE-1422-79A5FB199742}"/>
          </ac:cxnSpMkLst>
        </pc:cxnChg>
        <pc:cxnChg chg="mod">
          <ac:chgData name="Clint Bodungen" userId="12212b308bdbe01e" providerId="LiveId" clId="{5EAD4F1B-7402-40A1-B510-9AF0EA98B1FB}" dt="2024-02-25T19:52:58.815" v="243"/>
          <ac:cxnSpMkLst>
            <pc:docMk/>
            <pc:sldMk cId="2890073684" sldId="347"/>
            <ac:cxnSpMk id="82" creationId="{0752D6EB-D8EA-66EE-4DC5-75750867489A}"/>
          </ac:cxnSpMkLst>
        </pc:cxnChg>
        <pc:cxnChg chg="mod">
          <ac:chgData name="Clint Bodungen" userId="12212b308bdbe01e" providerId="LiveId" clId="{5EAD4F1B-7402-40A1-B510-9AF0EA98B1FB}" dt="2024-02-25T19:52:58.815" v="243"/>
          <ac:cxnSpMkLst>
            <pc:docMk/>
            <pc:sldMk cId="2890073684" sldId="347"/>
            <ac:cxnSpMk id="83" creationId="{0A7A616C-2A3F-3726-EF0B-551556896E1D}"/>
          </ac:cxnSpMkLst>
        </pc:cxnChg>
        <pc:cxnChg chg="mod">
          <ac:chgData name="Clint Bodungen" userId="12212b308bdbe01e" providerId="LiveId" clId="{5EAD4F1B-7402-40A1-B510-9AF0EA98B1FB}" dt="2024-02-25T19:52:58.815" v="243"/>
          <ac:cxnSpMkLst>
            <pc:docMk/>
            <pc:sldMk cId="2890073684" sldId="347"/>
            <ac:cxnSpMk id="84" creationId="{705AED05-6F38-8EEA-FF2E-6BD58D320080}"/>
          </ac:cxnSpMkLst>
        </pc:cxnChg>
        <pc:cxnChg chg="mod">
          <ac:chgData name="Clint Bodungen" userId="12212b308bdbe01e" providerId="LiveId" clId="{5EAD4F1B-7402-40A1-B510-9AF0EA98B1FB}" dt="2024-02-25T19:52:58.815" v="243"/>
          <ac:cxnSpMkLst>
            <pc:docMk/>
            <pc:sldMk cId="2890073684" sldId="347"/>
            <ac:cxnSpMk id="85" creationId="{96CA6C1C-DE1B-DF7A-2F5E-8CD29F3DB79B}"/>
          </ac:cxnSpMkLst>
        </pc:cxnChg>
        <pc:cxnChg chg="mod">
          <ac:chgData name="Clint Bodungen" userId="12212b308bdbe01e" providerId="LiveId" clId="{5EAD4F1B-7402-40A1-B510-9AF0EA98B1FB}" dt="2024-02-25T19:52:58.815" v="243"/>
          <ac:cxnSpMkLst>
            <pc:docMk/>
            <pc:sldMk cId="2890073684" sldId="347"/>
            <ac:cxnSpMk id="86" creationId="{5ECEF947-B542-3AFE-C060-662F6F2CDA20}"/>
          </ac:cxnSpMkLst>
        </pc:cxnChg>
      </pc:sldChg>
      <pc:sldChg chg="modSp mod">
        <pc:chgData name="Clint Bodungen" userId="12212b308bdbe01e" providerId="LiveId" clId="{5EAD4F1B-7402-40A1-B510-9AF0EA98B1FB}" dt="2024-02-26T20:12:28.090" v="3333" actId="20577"/>
        <pc:sldMkLst>
          <pc:docMk/>
          <pc:sldMk cId="3653253001" sldId="348"/>
        </pc:sldMkLst>
        <pc:spChg chg="mod">
          <ac:chgData name="Clint Bodungen" userId="12212b308bdbe01e" providerId="LiveId" clId="{5EAD4F1B-7402-40A1-B510-9AF0EA98B1FB}" dt="2024-02-26T20:12:28.090" v="3333" actId="20577"/>
          <ac:spMkLst>
            <pc:docMk/>
            <pc:sldMk cId="3653253001" sldId="348"/>
            <ac:spMk id="29" creationId="{97779D7B-561E-4565-9646-038112F6E8D0}"/>
          </ac:spMkLst>
        </pc:spChg>
      </pc:sldChg>
      <pc:sldChg chg="modSp add del mod">
        <pc:chgData name="Clint Bodungen" userId="12212b308bdbe01e" providerId="LiveId" clId="{5EAD4F1B-7402-40A1-B510-9AF0EA98B1FB}" dt="2024-02-26T14:16:09.077" v="789" actId="47"/>
        <pc:sldMkLst>
          <pc:docMk/>
          <pc:sldMk cId="4033097999" sldId="349"/>
        </pc:sldMkLst>
        <pc:spChg chg="mod">
          <ac:chgData name="Clint Bodungen" userId="12212b308bdbe01e" providerId="LiveId" clId="{5EAD4F1B-7402-40A1-B510-9AF0EA98B1FB}" dt="2024-02-25T20:04:32.645" v="726" actId="20577"/>
          <ac:spMkLst>
            <pc:docMk/>
            <pc:sldMk cId="4033097999" sldId="349"/>
            <ac:spMk id="9" creationId="{412DAAEC-43FF-465F-9A86-E7A2D7B5BD67}"/>
          </ac:spMkLst>
        </pc:spChg>
      </pc:sldChg>
      <pc:sldChg chg="modSp del mod">
        <pc:chgData name="Clint Bodungen" userId="12212b308bdbe01e" providerId="LiveId" clId="{5EAD4F1B-7402-40A1-B510-9AF0EA98B1FB}" dt="2024-02-26T14:16:22.606" v="790" actId="47"/>
        <pc:sldMkLst>
          <pc:docMk/>
          <pc:sldMk cId="211366207" sldId="350"/>
        </pc:sldMkLst>
        <pc:spChg chg="mod">
          <ac:chgData name="Clint Bodungen" userId="12212b308bdbe01e" providerId="LiveId" clId="{5EAD4F1B-7402-40A1-B510-9AF0EA98B1FB}" dt="2024-02-25T20:04:36.561" v="728" actId="20577"/>
          <ac:spMkLst>
            <pc:docMk/>
            <pc:sldMk cId="211366207" sldId="350"/>
            <ac:spMk id="9" creationId="{412DAAEC-43FF-465F-9A86-E7A2D7B5BD67}"/>
          </ac:spMkLst>
        </pc:spChg>
      </pc:sldChg>
      <pc:sldChg chg="modSp mod">
        <pc:chgData name="Clint Bodungen" userId="12212b308bdbe01e" providerId="LiveId" clId="{5EAD4F1B-7402-40A1-B510-9AF0EA98B1FB}" dt="2024-02-26T20:11:28.467" v="3303" actId="20577"/>
        <pc:sldMkLst>
          <pc:docMk/>
          <pc:sldMk cId="1849598571" sldId="351"/>
        </pc:sldMkLst>
        <pc:spChg chg="mod">
          <ac:chgData name="Clint Bodungen" userId="12212b308bdbe01e" providerId="LiveId" clId="{5EAD4F1B-7402-40A1-B510-9AF0EA98B1FB}" dt="2024-02-26T20:11:28.467" v="3303" actId="20577"/>
          <ac:spMkLst>
            <pc:docMk/>
            <pc:sldMk cId="1849598571" sldId="351"/>
            <ac:spMk id="29" creationId="{97779D7B-561E-4565-9646-038112F6E8D0}"/>
          </ac:spMkLst>
        </pc:spChg>
      </pc:sldChg>
      <pc:sldChg chg="modSp mod modNotesTx">
        <pc:chgData name="Clint Bodungen" userId="12212b308bdbe01e" providerId="LiveId" clId="{5EAD4F1B-7402-40A1-B510-9AF0EA98B1FB}" dt="2024-02-26T20:11:36.221" v="3307" actId="20577"/>
        <pc:sldMkLst>
          <pc:docMk/>
          <pc:sldMk cId="2218458803" sldId="352"/>
        </pc:sldMkLst>
        <pc:spChg chg="mod">
          <ac:chgData name="Clint Bodungen" userId="12212b308bdbe01e" providerId="LiveId" clId="{5EAD4F1B-7402-40A1-B510-9AF0EA98B1FB}" dt="2024-02-26T20:11:36.221" v="3307" actId="20577"/>
          <ac:spMkLst>
            <pc:docMk/>
            <pc:sldMk cId="2218458803" sldId="352"/>
            <ac:spMk id="9" creationId="{412DAAEC-43FF-465F-9A86-E7A2D7B5BD67}"/>
          </ac:spMkLst>
        </pc:spChg>
        <pc:spChg chg="mod">
          <ac:chgData name="Clint Bodungen" userId="12212b308bdbe01e" providerId="LiveId" clId="{5EAD4F1B-7402-40A1-B510-9AF0EA98B1FB}" dt="2024-02-26T18:07:48.434" v="2369" actId="207"/>
          <ac:spMkLst>
            <pc:docMk/>
            <pc:sldMk cId="2218458803" sldId="352"/>
            <ac:spMk id="11" creationId="{1387A07E-B1F7-55F4-C1F4-0B5A21C09FED}"/>
          </ac:spMkLst>
        </pc:spChg>
        <pc:picChg chg="mod modCrop">
          <ac:chgData name="Clint Bodungen" userId="12212b308bdbe01e" providerId="LiveId" clId="{5EAD4F1B-7402-40A1-B510-9AF0EA98B1FB}" dt="2024-02-26T18:22:58.763" v="3201" actId="208"/>
          <ac:picMkLst>
            <pc:docMk/>
            <pc:sldMk cId="2218458803" sldId="352"/>
            <ac:picMk id="10" creationId="{D30EC1C2-CA9E-7772-3505-9DFDEE88A1E3}"/>
          </ac:picMkLst>
        </pc:picChg>
      </pc:sldChg>
      <pc:sldChg chg="addSp modSp mod">
        <pc:chgData name="Clint Bodungen" userId="12212b308bdbe01e" providerId="LiveId" clId="{5EAD4F1B-7402-40A1-B510-9AF0EA98B1FB}" dt="2024-02-26T20:11:32.697" v="3305" actId="20577"/>
        <pc:sldMkLst>
          <pc:docMk/>
          <pc:sldMk cId="2170432457" sldId="353"/>
        </pc:sldMkLst>
        <pc:spChg chg="mod">
          <ac:chgData name="Clint Bodungen" userId="12212b308bdbe01e" providerId="LiveId" clId="{5EAD4F1B-7402-40A1-B510-9AF0EA98B1FB}" dt="2024-02-26T20:11:32.697" v="3305" actId="20577"/>
          <ac:spMkLst>
            <pc:docMk/>
            <pc:sldMk cId="2170432457" sldId="353"/>
            <ac:spMk id="9" creationId="{95E35CB6-BBD7-9BAF-41E4-CA9C0803E5D7}"/>
          </ac:spMkLst>
        </pc:spChg>
        <pc:spChg chg="mod">
          <ac:chgData name="Clint Bodungen" userId="12212b308bdbe01e" providerId="LiveId" clId="{5EAD4F1B-7402-40A1-B510-9AF0EA98B1FB}" dt="2024-02-26T15:04:56.124" v="1135" actId="1036"/>
          <ac:spMkLst>
            <pc:docMk/>
            <pc:sldMk cId="2170432457" sldId="353"/>
            <ac:spMk id="26" creationId="{23A8F0C1-7452-E6FD-940E-03382B5CE090}"/>
          </ac:spMkLst>
        </pc:spChg>
        <pc:grpChg chg="mod">
          <ac:chgData name="Clint Bodungen" userId="12212b308bdbe01e" providerId="LiveId" clId="{5EAD4F1B-7402-40A1-B510-9AF0EA98B1FB}" dt="2024-02-26T15:04:36.313" v="1120" actId="164"/>
          <ac:grpSpMkLst>
            <pc:docMk/>
            <pc:sldMk cId="2170432457" sldId="353"/>
            <ac:grpSpMk id="3" creationId="{EACB5D56-8891-1786-04A1-C4ABC7C082F3}"/>
          </ac:grpSpMkLst>
        </pc:grpChg>
        <pc:grpChg chg="add mod">
          <ac:chgData name="Clint Bodungen" userId="12212b308bdbe01e" providerId="LiveId" clId="{5EAD4F1B-7402-40A1-B510-9AF0EA98B1FB}" dt="2024-02-26T15:04:47.826" v="1122" actId="14100"/>
          <ac:grpSpMkLst>
            <pc:docMk/>
            <pc:sldMk cId="2170432457" sldId="353"/>
            <ac:grpSpMk id="4" creationId="{795333BA-D318-6730-F63C-ACD2E2A6602F}"/>
          </ac:grpSpMkLst>
        </pc:grpChg>
        <pc:picChg chg="mod">
          <ac:chgData name="Clint Bodungen" userId="12212b308bdbe01e" providerId="LiveId" clId="{5EAD4F1B-7402-40A1-B510-9AF0EA98B1FB}" dt="2024-02-26T15:04:36.313" v="1120" actId="164"/>
          <ac:picMkLst>
            <pc:docMk/>
            <pc:sldMk cId="2170432457" sldId="353"/>
            <ac:picMk id="11" creationId="{2EFD2C28-709B-109D-ED83-93A0F99B61D7}"/>
          </ac:picMkLst>
        </pc:picChg>
      </pc:sldChg>
      <pc:sldChg chg="addSp modSp add del mod">
        <pc:chgData name="Clint Bodungen" userId="12212b308bdbe01e" providerId="LiveId" clId="{5EAD4F1B-7402-40A1-B510-9AF0EA98B1FB}" dt="2024-02-26T14:47:28.353" v="835" actId="47"/>
        <pc:sldMkLst>
          <pc:docMk/>
          <pc:sldMk cId="1550795291" sldId="354"/>
        </pc:sldMkLst>
        <pc:spChg chg="add mod ord">
          <ac:chgData name="Clint Bodungen" userId="12212b308bdbe01e" providerId="LiveId" clId="{5EAD4F1B-7402-40A1-B510-9AF0EA98B1FB}" dt="2024-02-25T19:46:34.145" v="166" actId="207"/>
          <ac:spMkLst>
            <pc:docMk/>
            <pc:sldMk cId="1550795291" sldId="354"/>
            <ac:spMk id="3" creationId="{983764F3-AB7C-9AAB-D8B7-ED39823F9D51}"/>
          </ac:spMkLst>
        </pc:spChg>
        <pc:picChg chg="mod">
          <ac:chgData name="Clint Bodungen" userId="12212b308bdbe01e" providerId="LiveId" clId="{5EAD4F1B-7402-40A1-B510-9AF0EA98B1FB}" dt="2024-02-26T14:09:43.307" v="756" actId="1076"/>
          <ac:picMkLst>
            <pc:docMk/>
            <pc:sldMk cId="1550795291" sldId="354"/>
            <ac:picMk id="8" creationId="{203C2C3D-3E9C-A786-C8FE-74480694B0C9}"/>
          </ac:picMkLst>
        </pc:picChg>
      </pc:sldChg>
      <pc:sldChg chg="addSp delSp modSp add mod">
        <pc:chgData name="Clint Bodungen" userId="12212b308bdbe01e" providerId="LiveId" clId="{5EAD4F1B-7402-40A1-B510-9AF0EA98B1FB}" dt="2024-02-26T20:11:12.518" v="3297" actId="1076"/>
        <pc:sldMkLst>
          <pc:docMk/>
          <pc:sldMk cId="3382457782" sldId="355"/>
        </pc:sldMkLst>
        <pc:spChg chg="mod">
          <ac:chgData name="Clint Bodungen" userId="12212b308bdbe01e" providerId="LiveId" clId="{5EAD4F1B-7402-40A1-B510-9AF0EA98B1FB}" dt="2024-02-26T20:11:12.518" v="3297" actId="1076"/>
          <ac:spMkLst>
            <pc:docMk/>
            <pc:sldMk cId="3382457782" sldId="355"/>
            <ac:spMk id="3" creationId="{983764F3-AB7C-9AAB-D8B7-ED39823F9D51}"/>
          </ac:spMkLst>
        </pc:spChg>
        <pc:spChg chg="mod">
          <ac:chgData name="Clint Bodungen" userId="12212b308bdbe01e" providerId="LiveId" clId="{5EAD4F1B-7402-40A1-B510-9AF0EA98B1FB}" dt="2024-02-26T20:11:06.119" v="3296" actId="20577"/>
          <ac:spMkLst>
            <pc:docMk/>
            <pc:sldMk cId="3382457782" sldId="355"/>
            <ac:spMk id="46" creationId="{CD499445-AB0A-4BEB-B066-F78273BA2889}"/>
          </ac:spMkLst>
        </pc:spChg>
        <pc:picChg chg="del">
          <ac:chgData name="Clint Bodungen" userId="12212b308bdbe01e" providerId="LiveId" clId="{5EAD4F1B-7402-40A1-B510-9AF0EA98B1FB}" dt="2024-02-25T19:47:03.335" v="168" actId="478"/>
          <ac:picMkLst>
            <pc:docMk/>
            <pc:sldMk cId="3382457782" sldId="355"/>
            <ac:picMk id="8" creationId="{203C2C3D-3E9C-A786-C8FE-74480694B0C9}"/>
          </ac:picMkLst>
        </pc:picChg>
        <pc:picChg chg="add del mod">
          <ac:chgData name="Clint Bodungen" userId="12212b308bdbe01e" providerId="LiveId" clId="{5EAD4F1B-7402-40A1-B510-9AF0EA98B1FB}" dt="2024-02-26T14:50:26.729" v="857" actId="478"/>
          <ac:picMkLst>
            <pc:docMk/>
            <pc:sldMk cId="3382457782" sldId="355"/>
            <ac:picMk id="11" creationId="{551FCF1F-2B86-A44F-422F-CC3613089915}"/>
          </ac:picMkLst>
        </pc:picChg>
        <pc:picChg chg="add del mod">
          <ac:chgData name="Clint Bodungen" userId="12212b308bdbe01e" providerId="LiveId" clId="{5EAD4F1B-7402-40A1-B510-9AF0EA98B1FB}" dt="2024-02-26T14:50:23.282" v="855" actId="22"/>
          <ac:picMkLst>
            <pc:docMk/>
            <pc:sldMk cId="3382457782" sldId="355"/>
            <ac:picMk id="13" creationId="{0A8FE0E8-3E11-1E01-13C9-B36D85D0307B}"/>
          </ac:picMkLst>
        </pc:picChg>
        <pc:picChg chg="add mod">
          <ac:chgData name="Clint Bodungen" userId="12212b308bdbe01e" providerId="LiveId" clId="{5EAD4F1B-7402-40A1-B510-9AF0EA98B1FB}" dt="2024-02-26T18:22:31.232" v="3199" actId="1582"/>
          <ac:picMkLst>
            <pc:docMk/>
            <pc:sldMk cId="3382457782" sldId="355"/>
            <ac:picMk id="15" creationId="{08ED58EC-D91E-68B1-68CD-FB1BCEE971D2}"/>
          </ac:picMkLst>
        </pc:picChg>
      </pc:sldChg>
      <pc:sldChg chg="addSp delSp modSp add mod">
        <pc:chgData name="Clint Bodungen" userId="12212b308bdbe01e" providerId="LiveId" clId="{5EAD4F1B-7402-40A1-B510-9AF0EA98B1FB}" dt="2024-02-26T20:11:40.041" v="3309" actId="20577"/>
        <pc:sldMkLst>
          <pc:docMk/>
          <pc:sldMk cId="1540210290" sldId="356"/>
        </pc:sldMkLst>
        <pc:spChg chg="mod">
          <ac:chgData name="Clint Bodungen" userId="12212b308bdbe01e" providerId="LiveId" clId="{5EAD4F1B-7402-40A1-B510-9AF0EA98B1FB}" dt="2024-02-26T20:11:40.041" v="3309" actId="20577"/>
          <ac:spMkLst>
            <pc:docMk/>
            <pc:sldMk cId="1540210290" sldId="356"/>
            <ac:spMk id="9" creationId="{412DAAEC-43FF-465F-9A86-E7A2D7B5BD67}"/>
          </ac:spMkLst>
        </pc:spChg>
        <pc:spChg chg="del">
          <ac:chgData name="Clint Bodungen" userId="12212b308bdbe01e" providerId="LiveId" clId="{5EAD4F1B-7402-40A1-B510-9AF0EA98B1FB}" dt="2024-02-26T14:32:29.761" v="793" actId="478"/>
          <ac:spMkLst>
            <pc:docMk/>
            <pc:sldMk cId="1540210290" sldId="356"/>
            <ac:spMk id="11" creationId="{1387A07E-B1F7-55F4-C1F4-0B5A21C09FED}"/>
          </ac:spMkLst>
        </pc:spChg>
        <pc:spChg chg="del">
          <ac:chgData name="Clint Bodungen" userId="12212b308bdbe01e" providerId="LiveId" clId="{5EAD4F1B-7402-40A1-B510-9AF0EA98B1FB}" dt="2024-02-26T14:34:18.238" v="810" actId="478"/>
          <ac:spMkLst>
            <pc:docMk/>
            <pc:sldMk cId="1540210290" sldId="356"/>
            <ac:spMk id="26" creationId="{5FA83464-C198-43F2-AB33-B94A4E5FEC25}"/>
          </ac:spMkLst>
        </pc:spChg>
        <pc:grpChg chg="mod">
          <ac:chgData name="Clint Bodungen" userId="12212b308bdbe01e" providerId="LiveId" clId="{5EAD4F1B-7402-40A1-B510-9AF0EA98B1FB}" dt="2024-02-26T14:34:48.626" v="814" actId="164"/>
          <ac:grpSpMkLst>
            <pc:docMk/>
            <pc:sldMk cId="1540210290" sldId="356"/>
            <ac:grpSpMk id="3" creationId="{6E14566E-B4E9-938A-0F1C-5F74F978B112}"/>
          </ac:grpSpMkLst>
        </pc:grpChg>
        <pc:grpChg chg="add mod">
          <ac:chgData name="Clint Bodungen" userId="12212b308bdbe01e" providerId="LiveId" clId="{5EAD4F1B-7402-40A1-B510-9AF0EA98B1FB}" dt="2024-02-26T14:35:14.710" v="834" actId="1076"/>
          <ac:grpSpMkLst>
            <pc:docMk/>
            <pc:sldMk cId="1540210290" sldId="356"/>
            <ac:grpSpMk id="14" creationId="{8DA529FE-1FD6-1145-176A-8914DC317EBC}"/>
          </ac:grpSpMkLst>
        </pc:grpChg>
        <pc:picChg chg="del">
          <ac:chgData name="Clint Bodungen" userId="12212b308bdbe01e" providerId="LiveId" clId="{5EAD4F1B-7402-40A1-B510-9AF0EA98B1FB}" dt="2024-02-26T14:32:28.158" v="792" actId="478"/>
          <ac:picMkLst>
            <pc:docMk/>
            <pc:sldMk cId="1540210290" sldId="356"/>
            <ac:picMk id="10" creationId="{D30EC1C2-CA9E-7772-3505-9DFDEE88A1E3}"/>
          </ac:picMkLst>
        </pc:picChg>
        <pc:picChg chg="add mod">
          <ac:chgData name="Clint Bodungen" userId="12212b308bdbe01e" providerId="LiveId" clId="{5EAD4F1B-7402-40A1-B510-9AF0EA98B1FB}" dt="2024-02-26T14:34:48.626" v="814" actId="164"/>
          <ac:picMkLst>
            <pc:docMk/>
            <pc:sldMk cId="1540210290" sldId="356"/>
            <ac:picMk id="13" creationId="{3E02ECB8-6B68-8347-3C41-51B8B2EA3AC3}"/>
          </ac:picMkLst>
        </pc:picChg>
      </pc:sldChg>
      <pc:sldChg chg="addSp delSp modSp add mod">
        <pc:chgData name="Clint Bodungen" userId="12212b308bdbe01e" providerId="LiveId" clId="{5EAD4F1B-7402-40A1-B510-9AF0EA98B1FB}" dt="2024-02-26T20:10:08.495" v="3281" actId="20577"/>
        <pc:sldMkLst>
          <pc:docMk/>
          <pc:sldMk cId="962304371" sldId="357"/>
        </pc:sldMkLst>
        <pc:spChg chg="mod">
          <ac:chgData name="Clint Bodungen" userId="12212b308bdbe01e" providerId="LiveId" clId="{5EAD4F1B-7402-40A1-B510-9AF0EA98B1FB}" dt="2024-02-26T20:10:08.495" v="3281" actId="20577"/>
          <ac:spMkLst>
            <pc:docMk/>
            <pc:sldMk cId="962304371" sldId="357"/>
            <ac:spMk id="9" creationId="{412DAAEC-43FF-465F-9A86-E7A2D7B5BD67}"/>
          </ac:spMkLst>
        </pc:spChg>
        <pc:picChg chg="del">
          <ac:chgData name="Clint Bodungen" userId="12212b308bdbe01e" providerId="LiveId" clId="{5EAD4F1B-7402-40A1-B510-9AF0EA98B1FB}" dt="2024-02-26T16:20:28.740" v="1148" actId="478"/>
          <ac:picMkLst>
            <pc:docMk/>
            <pc:sldMk cId="962304371" sldId="357"/>
            <ac:picMk id="4" creationId="{B3FCC3BB-45CE-3C67-C6C1-100A51C9B62B}"/>
          </ac:picMkLst>
        </pc:picChg>
        <pc:picChg chg="add mod modCrop">
          <ac:chgData name="Clint Bodungen" userId="12212b308bdbe01e" providerId="LiveId" clId="{5EAD4F1B-7402-40A1-B510-9AF0EA98B1FB}" dt="2024-02-26T16:22:11.075" v="1154" actId="732"/>
          <ac:picMkLst>
            <pc:docMk/>
            <pc:sldMk cId="962304371" sldId="357"/>
            <ac:picMk id="10" creationId="{C355FA5C-C6C3-8E75-C74D-5CF93DD81B40}"/>
          </ac:picMkLst>
        </pc:picChg>
      </pc:sldChg>
      <pc:sldChg chg="addSp delSp modSp add mod">
        <pc:chgData name="Clint Bodungen" userId="12212b308bdbe01e" providerId="LiveId" clId="{5EAD4F1B-7402-40A1-B510-9AF0EA98B1FB}" dt="2024-02-26T20:10:40.056" v="3287" actId="20577"/>
        <pc:sldMkLst>
          <pc:docMk/>
          <pc:sldMk cId="1479837018" sldId="358"/>
        </pc:sldMkLst>
        <pc:spChg chg="mod">
          <ac:chgData name="Clint Bodungen" userId="12212b308bdbe01e" providerId="LiveId" clId="{5EAD4F1B-7402-40A1-B510-9AF0EA98B1FB}" dt="2024-02-26T20:10:40.056" v="3287" actId="20577"/>
          <ac:spMkLst>
            <pc:docMk/>
            <pc:sldMk cId="1479837018" sldId="358"/>
            <ac:spMk id="9" creationId="{412DAAEC-43FF-465F-9A86-E7A2D7B5BD67}"/>
          </ac:spMkLst>
        </pc:spChg>
        <pc:spChg chg="mod">
          <ac:chgData name="Clint Bodungen" userId="12212b308bdbe01e" providerId="LiveId" clId="{5EAD4F1B-7402-40A1-B510-9AF0EA98B1FB}" dt="2024-02-26T16:24:34.709" v="1190" actId="1036"/>
          <ac:spMkLst>
            <pc:docMk/>
            <pc:sldMk cId="1479837018" sldId="358"/>
            <ac:spMk id="26" creationId="{5FA83464-C198-43F2-AB33-B94A4E5FEC25}"/>
          </ac:spMkLst>
        </pc:spChg>
        <pc:grpChg chg="mod">
          <ac:chgData name="Clint Bodungen" userId="12212b308bdbe01e" providerId="LiveId" clId="{5EAD4F1B-7402-40A1-B510-9AF0EA98B1FB}" dt="2024-02-26T16:24:27.273" v="1171" actId="164"/>
          <ac:grpSpMkLst>
            <pc:docMk/>
            <pc:sldMk cId="1479837018" sldId="358"/>
            <ac:grpSpMk id="3" creationId="{6E14566E-B4E9-938A-0F1C-5F74F978B112}"/>
          </ac:grpSpMkLst>
        </pc:grpChg>
        <pc:grpChg chg="add mod">
          <ac:chgData name="Clint Bodungen" userId="12212b308bdbe01e" providerId="LiveId" clId="{5EAD4F1B-7402-40A1-B510-9AF0EA98B1FB}" dt="2024-02-26T16:27:50.524" v="1337" actId="1036"/>
          <ac:grpSpMkLst>
            <pc:docMk/>
            <pc:sldMk cId="1479837018" sldId="358"/>
            <ac:grpSpMk id="11" creationId="{E1D7C763-857C-7133-5438-C9BE8A465B2F}"/>
          </ac:grpSpMkLst>
        </pc:grpChg>
        <pc:picChg chg="del">
          <ac:chgData name="Clint Bodungen" userId="12212b308bdbe01e" providerId="LiveId" clId="{5EAD4F1B-7402-40A1-B510-9AF0EA98B1FB}" dt="2024-02-26T16:20:30.777" v="1149" actId="478"/>
          <ac:picMkLst>
            <pc:docMk/>
            <pc:sldMk cId="1479837018" sldId="358"/>
            <ac:picMk id="4" creationId="{B3FCC3BB-45CE-3C67-C6C1-100A51C9B62B}"/>
          </ac:picMkLst>
        </pc:picChg>
        <pc:picChg chg="add mod modCrop">
          <ac:chgData name="Clint Bodungen" userId="12212b308bdbe01e" providerId="LiveId" clId="{5EAD4F1B-7402-40A1-B510-9AF0EA98B1FB}" dt="2024-02-26T16:24:27.273" v="1171" actId="164"/>
          <ac:picMkLst>
            <pc:docMk/>
            <pc:sldMk cId="1479837018" sldId="358"/>
            <ac:picMk id="10" creationId="{442D738C-FD31-78D2-011E-38712A735D8F}"/>
          </ac:picMkLst>
        </pc:picChg>
      </pc:sldChg>
      <pc:sldChg chg="addSp modSp add mod">
        <pc:chgData name="Clint Bodungen" userId="12212b308bdbe01e" providerId="LiveId" clId="{5EAD4F1B-7402-40A1-B510-9AF0EA98B1FB}" dt="2024-02-26T20:10:26.836" v="3285" actId="1076"/>
        <pc:sldMkLst>
          <pc:docMk/>
          <pc:sldMk cId="2728741446" sldId="359"/>
        </pc:sldMkLst>
        <pc:spChg chg="mod">
          <ac:chgData name="Clint Bodungen" userId="12212b308bdbe01e" providerId="LiveId" clId="{5EAD4F1B-7402-40A1-B510-9AF0EA98B1FB}" dt="2024-02-26T20:10:19.698" v="3284" actId="20577"/>
          <ac:spMkLst>
            <pc:docMk/>
            <pc:sldMk cId="2728741446" sldId="359"/>
            <ac:spMk id="9" creationId="{412DAAEC-43FF-465F-9A86-E7A2D7B5BD67}"/>
          </ac:spMkLst>
        </pc:spChg>
        <pc:spChg chg="add mod ord">
          <ac:chgData name="Clint Bodungen" userId="12212b308bdbe01e" providerId="LiveId" clId="{5EAD4F1B-7402-40A1-B510-9AF0EA98B1FB}" dt="2024-02-26T20:10:26.836" v="3285" actId="1076"/>
          <ac:spMkLst>
            <pc:docMk/>
            <pc:sldMk cId="2728741446" sldId="359"/>
            <ac:spMk id="13" creationId="{D53EFD8E-7793-44D2-691D-AA3C794D3343}"/>
          </ac:spMkLst>
        </pc:spChg>
        <pc:picChg chg="add mod">
          <ac:chgData name="Clint Bodungen" userId="12212b308bdbe01e" providerId="LiveId" clId="{5EAD4F1B-7402-40A1-B510-9AF0EA98B1FB}" dt="2024-02-26T18:22:11.160" v="3198" actId="1582"/>
          <ac:picMkLst>
            <pc:docMk/>
            <pc:sldMk cId="2728741446" sldId="359"/>
            <ac:picMk id="11" creationId="{0955298D-3B63-C532-66CB-B1B98ED79A66}"/>
          </ac:picMkLst>
        </pc:picChg>
      </pc:sldChg>
      <pc:sldChg chg="modSp add mod modNotesTx">
        <pc:chgData name="Clint Bodungen" userId="12212b308bdbe01e" providerId="LiveId" clId="{5EAD4F1B-7402-40A1-B510-9AF0EA98B1FB}" dt="2024-02-26T17:14:15.985" v="1732" actId="20577"/>
        <pc:sldMkLst>
          <pc:docMk/>
          <pc:sldMk cId="3688669280" sldId="360"/>
        </pc:sldMkLst>
        <pc:spChg chg="mod">
          <ac:chgData name="Clint Bodungen" userId="12212b308bdbe01e" providerId="LiveId" clId="{5EAD4F1B-7402-40A1-B510-9AF0EA98B1FB}" dt="2024-02-26T16:29:45.142" v="1344" actId="207"/>
          <ac:spMkLst>
            <pc:docMk/>
            <pc:sldMk cId="3688669280" sldId="360"/>
            <ac:spMk id="4" creationId="{E6CD48F7-0EFC-04F2-0997-5EDA32D66801}"/>
          </ac:spMkLst>
        </pc:spChg>
        <pc:spChg chg="mod">
          <ac:chgData name="Clint Bodungen" userId="12212b308bdbe01e" providerId="LiveId" clId="{5EAD4F1B-7402-40A1-B510-9AF0EA98B1FB}" dt="2024-02-26T16:30:11.041" v="1345" actId="207"/>
          <ac:spMkLst>
            <pc:docMk/>
            <pc:sldMk cId="3688669280" sldId="360"/>
            <ac:spMk id="8" creationId="{2DD1BCF9-BDE5-B138-2DB0-7B562211F041}"/>
          </ac:spMkLst>
        </pc:spChg>
        <pc:spChg chg="mod">
          <ac:chgData name="Clint Bodungen" userId="12212b308bdbe01e" providerId="LiveId" clId="{5EAD4F1B-7402-40A1-B510-9AF0EA98B1FB}" dt="2024-02-26T16:29:45.142" v="1344" actId="207"/>
          <ac:spMkLst>
            <pc:docMk/>
            <pc:sldMk cId="3688669280" sldId="360"/>
            <ac:spMk id="13" creationId="{B3A067EE-039C-4074-BD01-4C4C6EE4CE7E}"/>
          </ac:spMkLst>
        </pc:spChg>
        <pc:spChg chg="mod">
          <ac:chgData name="Clint Bodungen" userId="12212b308bdbe01e" providerId="LiveId" clId="{5EAD4F1B-7402-40A1-B510-9AF0EA98B1FB}" dt="2024-02-26T16:29:45.142" v="1344" actId="207"/>
          <ac:spMkLst>
            <pc:docMk/>
            <pc:sldMk cId="3688669280" sldId="360"/>
            <ac:spMk id="14" creationId="{FD245F09-D568-45A5-B594-D9BCDDF816F1}"/>
          </ac:spMkLst>
        </pc:spChg>
        <pc:spChg chg="mod">
          <ac:chgData name="Clint Bodungen" userId="12212b308bdbe01e" providerId="LiveId" clId="{5EAD4F1B-7402-40A1-B510-9AF0EA98B1FB}" dt="2024-02-26T16:29:45.142" v="1344" actId="207"/>
          <ac:spMkLst>
            <pc:docMk/>
            <pc:sldMk cId="3688669280" sldId="360"/>
            <ac:spMk id="15" creationId="{2B1C4211-3F01-4220-826A-A3E66FAA2E3D}"/>
          </ac:spMkLst>
        </pc:spChg>
        <pc:spChg chg="mod">
          <ac:chgData name="Clint Bodungen" userId="12212b308bdbe01e" providerId="LiveId" clId="{5EAD4F1B-7402-40A1-B510-9AF0EA98B1FB}" dt="2024-02-26T16:30:11.041" v="1345" actId="207"/>
          <ac:spMkLst>
            <pc:docMk/>
            <pc:sldMk cId="3688669280" sldId="360"/>
            <ac:spMk id="29" creationId="{0EF9AA64-6699-414C-AFBC-C3D2A29E4F73}"/>
          </ac:spMkLst>
        </pc:spChg>
        <pc:spChg chg="mod">
          <ac:chgData name="Clint Bodungen" userId="12212b308bdbe01e" providerId="LiveId" clId="{5EAD4F1B-7402-40A1-B510-9AF0EA98B1FB}" dt="2024-02-26T16:30:11.041" v="1345" actId="207"/>
          <ac:spMkLst>
            <pc:docMk/>
            <pc:sldMk cId="3688669280" sldId="360"/>
            <ac:spMk id="30" creationId="{84DA03D8-7BEA-4302-BA3A-E636E2FE8AD5}"/>
          </ac:spMkLst>
        </pc:spChg>
        <pc:spChg chg="mod">
          <ac:chgData name="Clint Bodungen" userId="12212b308bdbe01e" providerId="LiveId" clId="{5EAD4F1B-7402-40A1-B510-9AF0EA98B1FB}" dt="2024-02-26T16:30:11.041" v="1345" actId="207"/>
          <ac:spMkLst>
            <pc:docMk/>
            <pc:sldMk cId="3688669280" sldId="360"/>
            <ac:spMk id="31" creationId="{A6C7271A-EAE9-4B4D-A7AB-73A2496F1C5F}"/>
          </ac:spMkLst>
        </pc:spChg>
      </pc:sldChg>
      <pc:sldChg chg="modSp add mod modNotesTx">
        <pc:chgData name="Clint Bodungen" userId="12212b308bdbe01e" providerId="LiveId" clId="{5EAD4F1B-7402-40A1-B510-9AF0EA98B1FB}" dt="2024-02-26T20:10:53.183" v="3291" actId="20577"/>
        <pc:sldMkLst>
          <pc:docMk/>
          <pc:sldMk cId="2637140343" sldId="361"/>
        </pc:sldMkLst>
        <pc:spChg chg="mod">
          <ac:chgData name="Clint Bodungen" userId="12212b308bdbe01e" providerId="LiveId" clId="{5EAD4F1B-7402-40A1-B510-9AF0EA98B1FB}" dt="2024-02-26T16:31:01.393" v="1348" actId="207"/>
          <ac:spMkLst>
            <pc:docMk/>
            <pc:sldMk cId="2637140343" sldId="361"/>
            <ac:spMk id="4" creationId="{E6CD48F7-0EFC-04F2-0997-5EDA32D66801}"/>
          </ac:spMkLst>
        </pc:spChg>
        <pc:spChg chg="mod">
          <ac:chgData name="Clint Bodungen" userId="12212b308bdbe01e" providerId="LiveId" clId="{5EAD4F1B-7402-40A1-B510-9AF0EA98B1FB}" dt="2024-02-26T16:31:07.265" v="1349" actId="207"/>
          <ac:spMkLst>
            <pc:docMk/>
            <pc:sldMk cId="2637140343" sldId="361"/>
            <ac:spMk id="8" creationId="{2DD1BCF9-BDE5-B138-2DB0-7B562211F041}"/>
          </ac:spMkLst>
        </pc:spChg>
        <pc:spChg chg="mod">
          <ac:chgData name="Clint Bodungen" userId="12212b308bdbe01e" providerId="LiveId" clId="{5EAD4F1B-7402-40A1-B510-9AF0EA98B1FB}" dt="2024-02-26T16:31:01.393" v="1348" actId="207"/>
          <ac:spMkLst>
            <pc:docMk/>
            <pc:sldMk cId="2637140343" sldId="361"/>
            <ac:spMk id="12" creationId="{FD6D651B-CBD8-4242-8B7F-5EC597241F83}"/>
          </ac:spMkLst>
        </pc:spChg>
        <pc:spChg chg="mod">
          <ac:chgData name="Clint Bodungen" userId="12212b308bdbe01e" providerId="LiveId" clId="{5EAD4F1B-7402-40A1-B510-9AF0EA98B1FB}" dt="2024-02-26T16:31:01.393" v="1348" actId="207"/>
          <ac:spMkLst>
            <pc:docMk/>
            <pc:sldMk cId="2637140343" sldId="361"/>
            <ac:spMk id="14" creationId="{FD245F09-D568-45A5-B594-D9BCDDF816F1}"/>
          </ac:spMkLst>
        </pc:spChg>
        <pc:spChg chg="mod">
          <ac:chgData name="Clint Bodungen" userId="12212b308bdbe01e" providerId="LiveId" clId="{5EAD4F1B-7402-40A1-B510-9AF0EA98B1FB}" dt="2024-02-26T16:31:01.393" v="1348" actId="207"/>
          <ac:spMkLst>
            <pc:docMk/>
            <pc:sldMk cId="2637140343" sldId="361"/>
            <ac:spMk id="15" creationId="{2B1C4211-3F01-4220-826A-A3E66FAA2E3D}"/>
          </ac:spMkLst>
        </pc:spChg>
        <pc:spChg chg="mod">
          <ac:chgData name="Clint Bodungen" userId="12212b308bdbe01e" providerId="LiveId" clId="{5EAD4F1B-7402-40A1-B510-9AF0EA98B1FB}" dt="2024-02-26T16:31:07.265" v="1349" actId="207"/>
          <ac:spMkLst>
            <pc:docMk/>
            <pc:sldMk cId="2637140343" sldId="361"/>
            <ac:spMk id="28" creationId="{32F72ED3-3934-48E8-8037-E15B85485E5F}"/>
          </ac:spMkLst>
        </pc:spChg>
        <pc:spChg chg="mod">
          <ac:chgData name="Clint Bodungen" userId="12212b308bdbe01e" providerId="LiveId" clId="{5EAD4F1B-7402-40A1-B510-9AF0EA98B1FB}" dt="2024-02-26T16:31:07.265" v="1349" actId="207"/>
          <ac:spMkLst>
            <pc:docMk/>
            <pc:sldMk cId="2637140343" sldId="361"/>
            <ac:spMk id="30" creationId="{84DA03D8-7BEA-4302-BA3A-E636E2FE8AD5}"/>
          </ac:spMkLst>
        </pc:spChg>
        <pc:spChg chg="mod">
          <ac:chgData name="Clint Bodungen" userId="12212b308bdbe01e" providerId="LiveId" clId="{5EAD4F1B-7402-40A1-B510-9AF0EA98B1FB}" dt="2024-02-26T16:31:07.265" v="1349" actId="207"/>
          <ac:spMkLst>
            <pc:docMk/>
            <pc:sldMk cId="2637140343" sldId="361"/>
            <ac:spMk id="31" creationId="{A6C7271A-EAE9-4B4D-A7AB-73A2496F1C5F}"/>
          </ac:spMkLst>
        </pc:spChg>
        <pc:spChg chg="mod">
          <ac:chgData name="Clint Bodungen" userId="12212b308bdbe01e" providerId="LiveId" clId="{5EAD4F1B-7402-40A1-B510-9AF0EA98B1FB}" dt="2024-02-26T20:10:53.183" v="3291" actId="20577"/>
          <ac:spMkLst>
            <pc:docMk/>
            <pc:sldMk cId="2637140343" sldId="361"/>
            <ac:spMk id="40" creationId="{B8841909-4C90-402E-A8A6-8EBD1780803C}"/>
          </ac:spMkLst>
        </pc:spChg>
      </pc:sldChg>
      <pc:sldChg chg="modSp add mod modNotesTx">
        <pc:chgData name="Clint Bodungen" userId="12212b308bdbe01e" providerId="LiveId" clId="{5EAD4F1B-7402-40A1-B510-9AF0EA98B1FB}" dt="2024-02-26T20:11:21.937" v="3301" actId="20577"/>
        <pc:sldMkLst>
          <pc:docMk/>
          <pc:sldMk cId="3896357506" sldId="362"/>
        </pc:sldMkLst>
        <pc:spChg chg="mod">
          <ac:chgData name="Clint Bodungen" userId="12212b308bdbe01e" providerId="LiveId" clId="{5EAD4F1B-7402-40A1-B510-9AF0EA98B1FB}" dt="2024-02-26T16:31:37.531" v="1351" actId="207"/>
          <ac:spMkLst>
            <pc:docMk/>
            <pc:sldMk cId="3896357506" sldId="362"/>
            <ac:spMk id="4" creationId="{E6CD48F7-0EFC-04F2-0997-5EDA32D66801}"/>
          </ac:spMkLst>
        </pc:spChg>
        <pc:spChg chg="mod">
          <ac:chgData name="Clint Bodungen" userId="12212b308bdbe01e" providerId="LiveId" clId="{5EAD4F1B-7402-40A1-B510-9AF0EA98B1FB}" dt="2024-02-26T16:31:43.249" v="1352" actId="207"/>
          <ac:spMkLst>
            <pc:docMk/>
            <pc:sldMk cId="3896357506" sldId="362"/>
            <ac:spMk id="8" creationId="{2DD1BCF9-BDE5-B138-2DB0-7B562211F041}"/>
          </ac:spMkLst>
        </pc:spChg>
        <pc:spChg chg="mod">
          <ac:chgData name="Clint Bodungen" userId="12212b308bdbe01e" providerId="LiveId" clId="{5EAD4F1B-7402-40A1-B510-9AF0EA98B1FB}" dt="2024-02-26T16:31:37.531" v="1351" actId="207"/>
          <ac:spMkLst>
            <pc:docMk/>
            <pc:sldMk cId="3896357506" sldId="362"/>
            <ac:spMk id="12" creationId="{FD6D651B-CBD8-4242-8B7F-5EC597241F83}"/>
          </ac:spMkLst>
        </pc:spChg>
        <pc:spChg chg="mod">
          <ac:chgData name="Clint Bodungen" userId="12212b308bdbe01e" providerId="LiveId" clId="{5EAD4F1B-7402-40A1-B510-9AF0EA98B1FB}" dt="2024-02-26T16:31:37.531" v="1351" actId="207"/>
          <ac:spMkLst>
            <pc:docMk/>
            <pc:sldMk cId="3896357506" sldId="362"/>
            <ac:spMk id="13" creationId="{B3A067EE-039C-4074-BD01-4C4C6EE4CE7E}"/>
          </ac:spMkLst>
        </pc:spChg>
        <pc:spChg chg="mod">
          <ac:chgData name="Clint Bodungen" userId="12212b308bdbe01e" providerId="LiveId" clId="{5EAD4F1B-7402-40A1-B510-9AF0EA98B1FB}" dt="2024-02-26T16:31:37.531" v="1351" actId="207"/>
          <ac:spMkLst>
            <pc:docMk/>
            <pc:sldMk cId="3896357506" sldId="362"/>
            <ac:spMk id="15" creationId="{2B1C4211-3F01-4220-826A-A3E66FAA2E3D}"/>
          </ac:spMkLst>
        </pc:spChg>
        <pc:spChg chg="mod">
          <ac:chgData name="Clint Bodungen" userId="12212b308bdbe01e" providerId="LiveId" clId="{5EAD4F1B-7402-40A1-B510-9AF0EA98B1FB}" dt="2024-02-26T16:31:43.249" v="1352" actId="207"/>
          <ac:spMkLst>
            <pc:docMk/>
            <pc:sldMk cId="3896357506" sldId="362"/>
            <ac:spMk id="28" creationId="{32F72ED3-3934-48E8-8037-E15B85485E5F}"/>
          </ac:spMkLst>
        </pc:spChg>
        <pc:spChg chg="mod">
          <ac:chgData name="Clint Bodungen" userId="12212b308bdbe01e" providerId="LiveId" clId="{5EAD4F1B-7402-40A1-B510-9AF0EA98B1FB}" dt="2024-02-26T16:31:43.249" v="1352" actId="207"/>
          <ac:spMkLst>
            <pc:docMk/>
            <pc:sldMk cId="3896357506" sldId="362"/>
            <ac:spMk id="29" creationId="{0EF9AA64-6699-414C-AFBC-C3D2A29E4F73}"/>
          </ac:spMkLst>
        </pc:spChg>
        <pc:spChg chg="mod">
          <ac:chgData name="Clint Bodungen" userId="12212b308bdbe01e" providerId="LiveId" clId="{5EAD4F1B-7402-40A1-B510-9AF0EA98B1FB}" dt="2024-02-26T16:31:43.249" v="1352" actId="207"/>
          <ac:spMkLst>
            <pc:docMk/>
            <pc:sldMk cId="3896357506" sldId="362"/>
            <ac:spMk id="31" creationId="{A6C7271A-EAE9-4B4D-A7AB-73A2496F1C5F}"/>
          </ac:spMkLst>
        </pc:spChg>
        <pc:spChg chg="mod">
          <ac:chgData name="Clint Bodungen" userId="12212b308bdbe01e" providerId="LiveId" clId="{5EAD4F1B-7402-40A1-B510-9AF0EA98B1FB}" dt="2024-02-26T20:11:21.937" v="3301" actId="20577"/>
          <ac:spMkLst>
            <pc:docMk/>
            <pc:sldMk cId="3896357506" sldId="362"/>
            <ac:spMk id="40" creationId="{B8841909-4C90-402E-A8A6-8EBD1780803C}"/>
          </ac:spMkLst>
        </pc:spChg>
      </pc:sldChg>
      <pc:sldChg chg="modSp add mod modNotesTx">
        <pc:chgData name="Clint Bodungen" userId="12212b308bdbe01e" providerId="LiveId" clId="{5EAD4F1B-7402-40A1-B510-9AF0EA98B1FB}" dt="2024-02-26T20:11:48.932" v="3313" actId="20577"/>
        <pc:sldMkLst>
          <pc:docMk/>
          <pc:sldMk cId="2473421162" sldId="363"/>
        </pc:sldMkLst>
        <pc:spChg chg="mod">
          <ac:chgData name="Clint Bodungen" userId="12212b308bdbe01e" providerId="LiveId" clId="{5EAD4F1B-7402-40A1-B510-9AF0EA98B1FB}" dt="2024-02-26T16:32:08.402" v="1354" actId="207"/>
          <ac:spMkLst>
            <pc:docMk/>
            <pc:sldMk cId="2473421162" sldId="363"/>
            <ac:spMk id="4" creationId="{E6CD48F7-0EFC-04F2-0997-5EDA32D66801}"/>
          </ac:spMkLst>
        </pc:spChg>
        <pc:spChg chg="mod">
          <ac:chgData name="Clint Bodungen" userId="12212b308bdbe01e" providerId="LiveId" clId="{5EAD4F1B-7402-40A1-B510-9AF0EA98B1FB}" dt="2024-02-26T16:32:15.066" v="1355" actId="207"/>
          <ac:spMkLst>
            <pc:docMk/>
            <pc:sldMk cId="2473421162" sldId="363"/>
            <ac:spMk id="8" creationId="{2DD1BCF9-BDE5-B138-2DB0-7B562211F041}"/>
          </ac:spMkLst>
        </pc:spChg>
        <pc:spChg chg="mod">
          <ac:chgData name="Clint Bodungen" userId="12212b308bdbe01e" providerId="LiveId" clId="{5EAD4F1B-7402-40A1-B510-9AF0EA98B1FB}" dt="2024-02-26T16:32:08.402" v="1354" actId="207"/>
          <ac:spMkLst>
            <pc:docMk/>
            <pc:sldMk cId="2473421162" sldId="363"/>
            <ac:spMk id="12" creationId="{FD6D651B-CBD8-4242-8B7F-5EC597241F83}"/>
          </ac:spMkLst>
        </pc:spChg>
        <pc:spChg chg="mod">
          <ac:chgData name="Clint Bodungen" userId="12212b308bdbe01e" providerId="LiveId" clId="{5EAD4F1B-7402-40A1-B510-9AF0EA98B1FB}" dt="2024-02-26T16:32:08.402" v="1354" actId="207"/>
          <ac:spMkLst>
            <pc:docMk/>
            <pc:sldMk cId="2473421162" sldId="363"/>
            <ac:spMk id="13" creationId="{B3A067EE-039C-4074-BD01-4C4C6EE4CE7E}"/>
          </ac:spMkLst>
        </pc:spChg>
        <pc:spChg chg="mod">
          <ac:chgData name="Clint Bodungen" userId="12212b308bdbe01e" providerId="LiveId" clId="{5EAD4F1B-7402-40A1-B510-9AF0EA98B1FB}" dt="2024-02-26T16:32:08.402" v="1354" actId="207"/>
          <ac:spMkLst>
            <pc:docMk/>
            <pc:sldMk cId="2473421162" sldId="363"/>
            <ac:spMk id="14" creationId="{FD245F09-D568-45A5-B594-D9BCDDF816F1}"/>
          </ac:spMkLst>
        </pc:spChg>
        <pc:spChg chg="mod">
          <ac:chgData name="Clint Bodungen" userId="12212b308bdbe01e" providerId="LiveId" clId="{5EAD4F1B-7402-40A1-B510-9AF0EA98B1FB}" dt="2024-02-26T16:32:15.066" v="1355" actId="207"/>
          <ac:spMkLst>
            <pc:docMk/>
            <pc:sldMk cId="2473421162" sldId="363"/>
            <ac:spMk id="28" creationId="{32F72ED3-3934-48E8-8037-E15B85485E5F}"/>
          </ac:spMkLst>
        </pc:spChg>
        <pc:spChg chg="mod">
          <ac:chgData name="Clint Bodungen" userId="12212b308bdbe01e" providerId="LiveId" clId="{5EAD4F1B-7402-40A1-B510-9AF0EA98B1FB}" dt="2024-02-26T16:32:15.066" v="1355" actId="207"/>
          <ac:spMkLst>
            <pc:docMk/>
            <pc:sldMk cId="2473421162" sldId="363"/>
            <ac:spMk id="29" creationId="{0EF9AA64-6699-414C-AFBC-C3D2A29E4F73}"/>
          </ac:spMkLst>
        </pc:spChg>
        <pc:spChg chg="mod">
          <ac:chgData name="Clint Bodungen" userId="12212b308bdbe01e" providerId="LiveId" clId="{5EAD4F1B-7402-40A1-B510-9AF0EA98B1FB}" dt="2024-02-26T16:32:15.066" v="1355" actId="207"/>
          <ac:spMkLst>
            <pc:docMk/>
            <pc:sldMk cId="2473421162" sldId="363"/>
            <ac:spMk id="30" creationId="{84DA03D8-7BEA-4302-BA3A-E636E2FE8AD5}"/>
          </ac:spMkLst>
        </pc:spChg>
        <pc:spChg chg="mod">
          <ac:chgData name="Clint Bodungen" userId="12212b308bdbe01e" providerId="LiveId" clId="{5EAD4F1B-7402-40A1-B510-9AF0EA98B1FB}" dt="2024-02-26T20:11:48.932" v="3313" actId="20577"/>
          <ac:spMkLst>
            <pc:docMk/>
            <pc:sldMk cId="2473421162" sldId="363"/>
            <ac:spMk id="40" creationId="{B8841909-4C90-402E-A8A6-8EBD1780803C}"/>
          </ac:spMkLst>
        </pc:spChg>
      </pc:sldChg>
      <pc:sldChg chg="modSp add mod modNotesTx">
        <pc:chgData name="Clint Bodungen" userId="12212b308bdbe01e" providerId="LiveId" clId="{5EAD4F1B-7402-40A1-B510-9AF0EA98B1FB}" dt="2024-02-26T20:12:23.851" v="3331" actId="20577"/>
        <pc:sldMkLst>
          <pc:docMk/>
          <pc:sldMk cId="1067953708" sldId="364"/>
        </pc:sldMkLst>
        <pc:spChg chg="mod">
          <ac:chgData name="Clint Bodungen" userId="12212b308bdbe01e" providerId="LiveId" clId="{5EAD4F1B-7402-40A1-B510-9AF0EA98B1FB}" dt="2024-02-26T16:32:31.153" v="1357" actId="207"/>
          <ac:spMkLst>
            <pc:docMk/>
            <pc:sldMk cId="1067953708" sldId="364"/>
            <ac:spMk id="12" creationId="{FD6D651B-CBD8-4242-8B7F-5EC597241F83}"/>
          </ac:spMkLst>
        </pc:spChg>
        <pc:spChg chg="mod">
          <ac:chgData name="Clint Bodungen" userId="12212b308bdbe01e" providerId="LiveId" clId="{5EAD4F1B-7402-40A1-B510-9AF0EA98B1FB}" dt="2024-02-26T16:32:31.153" v="1357" actId="207"/>
          <ac:spMkLst>
            <pc:docMk/>
            <pc:sldMk cId="1067953708" sldId="364"/>
            <ac:spMk id="13" creationId="{B3A067EE-039C-4074-BD01-4C4C6EE4CE7E}"/>
          </ac:spMkLst>
        </pc:spChg>
        <pc:spChg chg="mod">
          <ac:chgData name="Clint Bodungen" userId="12212b308bdbe01e" providerId="LiveId" clId="{5EAD4F1B-7402-40A1-B510-9AF0EA98B1FB}" dt="2024-02-26T16:32:31.153" v="1357" actId="207"/>
          <ac:spMkLst>
            <pc:docMk/>
            <pc:sldMk cId="1067953708" sldId="364"/>
            <ac:spMk id="14" creationId="{FD245F09-D568-45A5-B594-D9BCDDF816F1}"/>
          </ac:spMkLst>
        </pc:spChg>
        <pc:spChg chg="mod">
          <ac:chgData name="Clint Bodungen" userId="12212b308bdbe01e" providerId="LiveId" clId="{5EAD4F1B-7402-40A1-B510-9AF0EA98B1FB}" dt="2024-02-26T16:32:31.153" v="1357" actId="207"/>
          <ac:spMkLst>
            <pc:docMk/>
            <pc:sldMk cId="1067953708" sldId="364"/>
            <ac:spMk id="15" creationId="{2B1C4211-3F01-4220-826A-A3E66FAA2E3D}"/>
          </ac:spMkLst>
        </pc:spChg>
        <pc:spChg chg="mod">
          <ac:chgData name="Clint Bodungen" userId="12212b308bdbe01e" providerId="LiveId" clId="{5EAD4F1B-7402-40A1-B510-9AF0EA98B1FB}" dt="2024-02-26T16:32:37.545" v="1358" actId="207"/>
          <ac:spMkLst>
            <pc:docMk/>
            <pc:sldMk cId="1067953708" sldId="364"/>
            <ac:spMk id="28" creationId="{32F72ED3-3934-48E8-8037-E15B85485E5F}"/>
          </ac:spMkLst>
        </pc:spChg>
        <pc:spChg chg="mod">
          <ac:chgData name="Clint Bodungen" userId="12212b308bdbe01e" providerId="LiveId" clId="{5EAD4F1B-7402-40A1-B510-9AF0EA98B1FB}" dt="2024-02-26T16:32:37.545" v="1358" actId="207"/>
          <ac:spMkLst>
            <pc:docMk/>
            <pc:sldMk cId="1067953708" sldId="364"/>
            <ac:spMk id="29" creationId="{0EF9AA64-6699-414C-AFBC-C3D2A29E4F73}"/>
          </ac:spMkLst>
        </pc:spChg>
        <pc:spChg chg="mod">
          <ac:chgData name="Clint Bodungen" userId="12212b308bdbe01e" providerId="LiveId" clId="{5EAD4F1B-7402-40A1-B510-9AF0EA98B1FB}" dt="2024-02-26T16:32:37.545" v="1358" actId="207"/>
          <ac:spMkLst>
            <pc:docMk/>
            <pc:sldMk cId="1067953708" sldId="364"/>
            <ac:spMk id="30" creationId="{84DA03D8-7BEA-4302-BA3A-E636E2FE8AD5}"/>
          </ac:spMkLst>
        </pc:spChg>
        <pc:spChg chg="mod">
          <ac:chgData name="Clint Bodungen" userId="12212b308bdbe01e" providerId="LiveId" clId="{5EAD4F1B-7402-40A1-B510-9AF0EA98B1FB}" dt="2024-02-26T16:32:37.545" v="1358" actId="207"/>
          <ac:spMkLst>
            <pc:docMk/>
            <pc:sldMk cId="1067953708" sldId="364"/>
            <ac:spMk id="31" creationId="{A6C7271A-EAE9-4B4D-A7AB-73A2496F1C5F}"/>
          </ac:spMkLst>
        </pc:spChg>
        <pc:spChg chg="mod">
          <ac:chgData name="Clint Bodungen" userId="12212b308bdbe01e" providerId="LiveId" clId="{5EAD4F1B-7402-40A1-B510-9AF0EA98B1FB}" dt="2024-02-26T20:12:23.851" v="3331" actId="20577"/>
          <ac:spMkLst>
            <pc:docMk/>
            <pc:sldMk cId="1067953708" sldId="364"/>
            <ac:spMk id="40" creationId="{B8841909-4C90-402E-A8A6-8EBD1780803C}"/>
          </ac:spMkLst>
        </pc:spChg>
      </pc:sldChg>
      <pc:sldChg chg="addSp delSp modSp add mod modNotesTx">
        <pc:chgData name="Clint Bodungen" userId="12212b308bdbe01e" providerId="LiveId" clId="{5EAD4F1B-7402-40A1-B510-9AF0EA98B1FB}" dt="2024-02-26T20:11:44.381" v="3311" actId="20577"/>
        <pc:sldMkLst>
          <pc:docMk/>
          <pc:sldMk cId="3760522381" sldId="365"/>
        </pc:sldMkLst>
        <pc:spChg chg="mod">
          <ac:chgData name="Clint Bodungen" userId="12212b308bdbe01e" providerId="LiveId" clId="{5EAD4F1B-7402-40A1-B510-9AF0EA98B1FB}" dt="2024-02-26T20:11:44.381" v="3311" actId="20577"/>
          <ac:spMkLst>
            <pc:docMk/>
            <pc:sldMk cId="3760522381" sldId="365"/>
            <ac:spMk id="9" creationId="{412DAAEC-43FF-465F-9A86-E7A2D7B5BD67}"/>
          </ac:spMkLst>
        </pc:spChg>
        <pc:spChg chg="mod ord">
          <ac:chgData name="Clint Bodungen" userId="12212b308bdbe01e" providerId="LiveId" clId="{5EAD4F1B-7402-40A1-B510-9AF0EA98B1FB}" dt="2024-02-26T16:49:00.955" v="1641" actId="164"/>
          <ac:spMkLst>
            <pc:docMk/>
            <pc:sldMk cId="3760522381" sldId="365"/>
            <ac:spMk id="11" creationId="{1387A07E-B1F7-55F4-C1F4-0B5A21C09FED}"/>
          </ac:spMkLst>
        </pc:spChg>
        <pc:spChg chg="del mod">
          <ac:chgData name="Clint Bodungen" userId="12212b308bdbe01e" providerId="LiveId" clId="{5EAD4F1B-7402-40A1-B510-9AF0EA98B1FB}" dt="2024-02-26T16:46:56.194" v="1621" actId="21"/>
          <ac:spMkLst>
            <pc:docMk/>
            <pc:sldMk cId="3760522381" sldId="365"/>
            <ac:spMk id="46" creationId="{2245F620-3C50-45F3-A42A-D0C0C41BE42F}"/>
          </ac:spMkLst>
        </pc:spChg>
        <pc:grpChg chg="mod">
          <ac:chgData name="Clint Bodungen" userId="12212b308bdbe01e" providerId="LiveId" clId="{5EAD4F1B-7402-40A1-B510-9AF0EA98B1FB}" dt="2024-02-26T16:49:00.955" v="1641" actId="164"/>
          <ac:grpSpMkLst>
            <pc:docMk/>
            <pc:sldMk cId="3760522381" sldId="365"/>
            <ac:grpSpMk id="3" creationId="{6E14566E-B4E9-938A-0F1C-5F74F978B112}"/>
          </ac:grpSpMkLst>
        </pc:grpChg>
        <pc:grpChg chg="add mod">
          <ac:chgData name="Clint Bodungen" userId="12212b308bdbe01e" providerId="LiveId" clId="{5EAD4F1B-7402-40A1-B510-9AF0EA98B1FB}" dt="2024-02-26T16:49:24.858" v="1682" actId="1035"/>
          <ac:grpSpMkLst>
            <pc:docMk/>
            <pc:sldMk cId="3760522381" sldId="365"/>
            <ac:grpSpMk id="14" creationId="{9F73081C-E571-619C-1D7E-5B05CF752737}"/>
          </ac:grpSpMkLst>
        </pc:grpChg>
        <pc:picChg chg="del">
          <ac:chgData name="Clint Bodungen" userId="12212b308bdbe01e" providerId="LiveId" clId="{5EAD4F1B-7402-40A1-B510-9AF0EA98B1FB}" dt="2024-02-26T16:45:55.168" v="1612" actId="478"/>
          <ac:picMkLst>
            <pc:docMk/>
            <pc:sldMk cId="3760522381" sldId="365"/>
            <ac:picMk id="10" creationId="{D30EC1C2-CA9E-7772-3505-9DFDEE88A1E3}"/>
          </ac:picMkLst>
        </pc:picChg>
        <pc:picChg chg="add mod">
          <ac:chgData name="Clint Bodungen" userId="12212b308bdbe01e" providerId="LiveId" clId="{5EAD4F1B-7402-40A1-B510-9AF0EA98B1FB}" dt="2024-02-26T16:49:00.955" v="1641" actId="164"/>
          <ac:picMkLst>
            <pc:docMk/>
            <pc:sldMk cId="3760522381" sldId="365"/>
            <ac:picMk id="13" creationId="{277D94A4-47B1-5FC0-A622-BA7ED63C5DE8}"/>
          </ac:picMkLst>
        </pc:picChg>
      </pc:sldChg>
      <pc:sldChg chg="addSp delSp modSp add mod modNotesTx">
        <pc:chgData name="Clint Bodungen" userId="12212b308bdbe01e" providerId="LiveId" clId="{5EAD4F1B-7402-40A1-B510-9AF0EA98B1FB}" dt="2024-02-26T20:11:56.871" v="3317" actId="20577"/>
        <pc:sldMkLst>
          <pc:docMk/>
          <pc:sldMk cId="838015694" sldId="366"/>
        </pc:sldMkLst>
        <pc:spChg chg="mod">
          <ac:chgData name="Clint Bodungen" userId="12212b308bdbe01e" providerId="LiveId" clId="{5EAD4F1B-7402-40A1-B510-9AF0EA98B1FB}" dt="2024-02-26T20:11:56.871" v="3317" actId="20577"/>
          <ac:spMkLst>
            <pc:docMk/>
            <pc:sldMk cId="838015694" sldId="366"/>
            <ac:spMk id="9" creationId="{412DAAEC-43FF-465F-9A86-E7A2D7B5BD67}"/>
          </ac:spMkLst>
        </pc:spChg>
        <pc:spChg chg="mod">
          <ac:chgData name="Clint Bodungen" userId="12212b308bdbe01e" providerId="LiveId" clId="{5EAD4F1B-7402-40A1-B510-9AF0EA98B1FB}" dt="2024-02-26T17:49:07.632" v="2027" actId="1076"/>
          <ac:spMkLst>
            <pc:docMk/>
            <pc:sldMk cId="838015694" sldId="366"/>
            <ac:spMk id="26" creationId="{5FA83464-C198-43F2-AB33-B94A4E5FEC25}"/>
          </ac:spMkLst>
        </pc:spChg>
        <pc:grpChg chg="del">
          <ac:chgData name="Clint Bodungen" userId="12212b308bdbe01e" providerId="LiveId" clId="{5EAD4F1B-7402-40A1-B510-9AF0EA98B1FB}" dt="2024-02-26T17:47:10.043" v="1960" actId="478"/>
          <ac:grpSpMkLst>
            <pc:docMk/>
            <pc:sldMk cId="838015694" sldId="366"/>
            <ac:grpSpMk id="4" creationId="{38319177-031D-D827-7FDD-03D85B4479C9}"/>
          </ac:grpSpMkLst>
        </pc:grpChg>
        <pc:picChg chg="add del mod">
          <ac:chgData name="Clint Bodungen" userId="12212b308bdbe01e" providerId="LiveId" clId="{5EAD4F1B-7402-40A1-B510-9AF0EA98B1FB}" dt="2024-02-26T17:47:41.904" v="1982" actId="478"/>
          <ac:picMkLst>
            <pc:docMk/>
            <pc:sldMk cId="838015694" sldId="366"/>
            <ac:picMk id="13" creationId="{22FA132D-92CD-9459-2AC2-A2AED3927186}"/>
          </ac:picMkLst>
        </pc:picChg>
        <pc:picChg chg="add mod">
          <ac:chgData name="Clint Bodungen" userId="12212b308bdbe01e" providerId="LiveId" clId="{5EAD4F1B-7402-40A1-B510-9AF0EA98B1FB}" dt="2024-02-26T18:23:09.753" v="3202" actId="1582"/>
          <ac:picMkLst>
            <pc:docMk/>
            <pc:sldMk cId="838015694" sldId="366"/>
            <ac:picMk id="15" creationId="{FE9C3CDB-D7DF-1E67-17DF-8F75027BE212}"/>
          </ac:picMkLst>
        </pc:picChg>
      </pc:sldChg>
      <pc:sldChg chg="addSp delSp modSp add del mod">
        <pc:chgData name="Clint Bodungen" userId="12212b308bdbe01e" providerId="LiveId" clId="{5EAD4F1B-7402-40A1-B510-9AF0EA98B1FB}" dt="2024-02-26T17:14:09.044" v="1731" actId="47"/>
        <pc:sldMkLst>
          <pc:docMk/>
          <pc:sldMk cId="1912622795" sldId="366"/>
        </pc:sldMkLst>
        <pc:spChg chg="del">
          <ac:chgData name="Clint Bodungen" userId="12212b308bdbe01e" providerId="LiveId" clId="{5EAD4F1B-7402-40A1-B510-9AF0EA98B1FB}" dt="2024-02-26T17:07:20.984" v="1684" actId="478"/>
          <ac:spMkLst>
            <pc:docMk/>
            <pc:sldMk cId="1912622795" sldId="366"/>
            <ac:spMk id="11" creationId="{1387A07E-B1F7-55F4-C1F4-0B5A21C09FED}"/>
          </ac:spMkLst>
        </pc:spChg>
        <pc:grpChg chg="mod topLvl">
          <ac:chgData name="Clint Bodungen" userId="12212b308bdbe01e" providerId="LiveId" clId="{5EAD4F1B-7402-40A1-B510-9AF0EA98B1FB}" dt="2024-02-26T17:12:19.723" v="1706" actId="478"/>
          <ac:grpSpMkLst>
            <pc:docMk/>
            <pc:sldMk cId="1912622795" sldId="366"/>
            <ac:grpSpMk id="3" creationId="{6E14566E-B4E9-938A-0F1C-5F74F978B112}"/>
          </ac:grpSpMkLst>
        </pc:grpChg>
        <pc:grpChg chg="del">
          <ac:chgData name="Clint Bodungen" userId="12212b308bdbe01e" providerId="LiveId" clId="{5EAD4F1B-7402-40A1-B510-9AF0EA98B1FB}" dt="2024-02-26T17:07:22.847" v="1685" actId="478"/>
          <ac:grpSpMkLst>
            <pc:docMk/>
            <pc:sldMk cId="1912622795" sldId="366"/>
            <ac:grpSpMk id="14" creationId="{9F73081C-E571-619C-1D7E-5B05CF752737}"/>
          </ac:grpSpMkLst>
        </pc:grpChg>
        <pc:grpChg chg="add del mod">
          <ac:chgData name="Clint Bodungen" userId="12212b308bdbe01e" providerId="LiveId" clId="{5EAD4F1B-7402-40A1-B510-9AF0EA98B1FB}" dt="2024-02-26T17:12:19.723" v="1706" actId="478"/>
          <ac:grpSpMkLst>
            <pc:docMk/>
            <pc:sldMk cId="1912622795" sldId="366"/>
            <ac:grpSpMk id="15" creationId="{EBCCF24D-C0EC-C4B1-AEBF-669C0A566D18}"/>
          </ac:grpSpMkLst>
        </pc:grpChg>
        <pc:picChg chg="add del mod topLvl">
          <ac:chgData name="Clint Bodungen" userId="12212b308bdbe01e" providerId="LiveId" clId="{5EAD4F1B-7402-40A1-B510-9AF0EA98B1FB}" dt="2024-02-26T17:12:19.723" v="1706" actId="478"/>
          <ac:picMkLst>
            <pc:docMk/>
            <pc:sldMk cId="1912622795" sldId="366"/>
            <ac:picMk id="10" creationId="{D996444C-16CA-1AEA-7CD2-A1332F5E24E5}"/>
          </ac:picMkLst>
        </pc:picChg>
        <pc:picChg chg="del topLvl">
          <ac:chgData name="Clint Bodungen" userId="12212b308bdbe01e" providerId="LiveId" clId="{5EAD4F1B-7402-40A1-B510-9AF0EA98B1FB}" dt="2024-02-26T17:07:22.847" v="1685" actId="478"/>
          <ac:picMkLst>
            <pc:docMk/>
            <pc:sldMk cId="1912622795" sldId="366"/>
            <ac:picMk id="13" creationId="{277D94A4-47B1-5FC0-A622-BA7ED63C5DE8}"/>
          </ac:picMkLst>
        </pc:picChg>
        <pc:picChg chg="add mod">
          <ac:chgData name="Clint Bodungen" userId="12212b308bdbe01e" providerId="LiveId" clId="{5EAD4F1B-7402-40A1-B510-9AF0EA98B1FB}" dt="2024-02-26T17:12:48.686" v="1726" actId="1035"/>
          <ac:picMkLst>
            <pc:docMk/>
            <pc:sldMk cId="1912622795" sldId="366"/>
            <ac:picMk id="18" creationId="{B0547F93-442D-CCDC-B01E-5123499B5F5F}"/>
          </ac:picMkLst>
        </pc:picChg>
      </pc:sldChg>
      <pc:sldChg chg="addSp delSp modSp add mod modNotesTx">
        <pc:chgData name="Clint Bodungen" userId="12212b308bdbe01e" providerId="LiveId" clId="{5EAD4F1B-7402-40A1-B510-9AF0EA98B1FB}" dt="2024-02-26T20:12:09.256" v="3323" actId="20577"/>
        <pc:sldMkLst>
          <pc:docMk/>
          <pc:sldMk cId="4018996695" sldId="367"/>
        </pc:sldMkLst>
        <pc:spChg chg="mod">
          <ac:chgData name="Clint Bodungen" userId="12212b308bdbe01e" providerId="LiveId" clId="{5EAD4F1B-7402-40A1-B510-9AF0EA98B1FB}" dt="2024-02-26T20:12:09.256" v="3323" actId="20577"/>
          <ac:spMkLst>
            <pc:docMk/>
            <pc:sldMk cId="4018996695" sldId="367"/>
            <ac:spMk id="9" creationId="{412DAAEC-43FF-465F-9A86-E7A2D7B5BD67}"/>
          </ac:spMkLst>
        </pc:spChg>
        <pc:spChg chg="mod">
          <ac:chgData name="Clint Bodungen" userId="12212b308bdbe01e" providerId="LiveId" clId="{5EAD4F1B-7402-40A1-B510-9AF0EA98B1FB}" dt="2024-02-26T17:56:05.196" v="2097" actId="478"/>
          <ac:spMkLst>
            <pc:docMk/>
            <pc:sldMk cId="4018996695" sldId="367"/>
            <ac:spMk id="15" creationId="{C2AA7A89-D837-EEDE-11BC-F30B9FA951B6}"/>
          </ac:spMkLst>
        </pc:spChg>
        <pc:spChg chg="del mod">
          <ac:chgData name="Clint Bodungen" userId="12212b308bdbe01e" providerId="LiveId" clId="{5EAD4F1B-7402-40A1-B510-9AF0EA98B1FB}" dt="2024-02-26T18:04:16.041" v="2309" actId="478"/>
          <ac:spMkLst>
            <pc:docMk/>
            <pc:sldMk cId="4018996695" sldId="367"/>
            <ac:spMk id="26" creationId="{5FA83464-C198-43F2-AB33-B94A4E5FEC25}"/>
          </ac:spMkLst>
        </pc:spChg>
        <pc:spChg chg="add mod">
          <ac:chgData name="Clint Bodungen" userId="12212b308bdbe01e" providerId="LiveId" clId="{5EAD4F1B-7402-40A1-B510-9AF0EA98B1FB}" dt="2024-02-26T18:04:16.438" v="2310"/>
          <ac:spMkLst>
            <pc:docMk/>
            <pc:sldMk cId="4018996695" sldId="367"/>
            <ac:spMk id="28" creationId="{B1068F6C-409B-0468-7477-483FEB44D65B}"/>
          </ac:spMkLst>
        </pc:spChg>
        <pc:grpChg chg="del">
          <ac:chgData name="Clint Bodungen" userId="12212b308bdbe01e" providerId="LiveId" clId="{5EAD4F1B-7402-40A1-B510-9AF0EA98B1FB}" dt="2024-02-26T17:52:45.747" v="2031" actId="478"/>
          <ac:grpSpMkLst>
            <pc:docMk/>
            <pc:sldMk cId="4018996695" sldId="367"/>
            <ac:grpSpMk id="4" creationId="{38319177-031D-D827-7FDD-03D85B4479C9}"/>
          </ac:grpSpMkLst>
        </pc:grpChg>
        <pc:grpChg chg="add del mod">
          <ac:chgData name="Clint Bodungen" userId="12212b308bdbe01e" providerId="LiveId" clId="{5EAD4F1B-7402-40A1-B510-9AF0EA98B1FB}" dt="2024-02-26T17:56:05.196" v="2097" actId="478"/>
          <ac:grpSpMkLst>
            <pc:docMk/>
            <pc:sldMk cId="4018996695" sldId="367"/>
            <ac:grpSpMk id="11" creationId="{48739F94-DE51-EF22-EDA6-272B7EBA9998}"/>
          </ac:grpSpMkLst>
        </pc:grpChg>
        <pc:grpChg chg="mod">
          <ac:chgData name="Clint Bodungen" userId="12212b308bdbe01e" providerId="LiveId" clId="{5EAD4F1B-7402-40A1-B510-9AF0EA98B1FB}" dt="2024-02-26T17:57:42.699" v="2125" actId="164"/>
          <ac:grpSpMkLst>
            <pc:docMk/>
            <pc:sldMk cId="4018996695" sldId="367"/>
            <ac:grpSpMk id="13" creationId="{DEA1DE45-753E-847D-B89D-D0B50230B514}"/>
          </ac:grpSpMkLst>
        </pc:grpChg>
        <pc:grpChg chg="add mod">
          <ac:chgData name="Clint Bodungen" userId="12212b308bdbe01e" providerId="LiveId" clId="{5EAD4F1B-7402-40A1-B510-9AF0EA98B1FB}" dt="2024-02-26T17:58:55.494" v="2210" actId="1036"/>
          <ac:grpSpMkLst>
            <pc:docMk/>
            <pc:sldMk cId="4018996695" sldId="367"/>
            <ac:grpSpMk id="27" creationId="{00EB0FF3-D27E-0100-CFE4-EDBBAFF5B00C}"/>
          </ac:grpSpMkLst>
        </pc:grpChg>
        <pc:graphicFrameChg chg="mod">
          <ac:chgData name="Clint Bodungen" userId="12212b308bdbe01e" providerId="LiveId" clId="{5EAD4F1B-7402-40A1-B510-9AF0EA98B1FB}" dt="2024-02-26T17:56:09.543" v="2099" actId="1076"/>
          <ac:graphicFrameMkLst>
            <pc:docMk/>
            <pc:sldMk cId="4018996695" sldId="367"/>
            <ac:graphicFrameMk id="16" creationId="{CAECE0FF-70EA-625D-7F9E-00C691AFB521}"/>
          </ac:graphicFrameMkLst>
        </pc:graphicFrameChg>
        <pc:picChg chg="del mod">
          <ac:chgData name="Clint Bodungen" userId="12212b308bdbe01e" providerId="LiveId" clId="{5EAD4F1B-7402-40A1-B510-9AF0EA98B1FB}" dt="2024-02-26T17:56:05.196" v="2097" actId="478"/>
          <ac:picMkLst>
            <pc:docMk/>
            <pc:sldMk cId="4018996695" sldId="367"/>
            <ac:picMk id="14" creationId="{525BBD88-E87C-6A7C-0E40-BF44C936A076}"/>
          </ac:picMkLst>
        </pc:picChg>
        <pc:picChg chg="add mod">
          <ac:chgData name="Clint Bodungen" userId="12212b308bdbe01e" providerId="LiveId" clId="{5EAD4F1B-7402-40A1-B510-9AF0EA98B1FB}" dt="2024-02-26T17:57:42.699" v="2125" actId="164"/>
          <ac:picMkLst>
            <pc:docMk/>
            <pc:sldMk cId="4018996695" sldId="367"/>
            <ac:picMk id="19" creationId="{1C5AA08C-7EDD-99F0-04F4-321F3272ED3E}"/>
          </ac:picMkLst>
        </pc:picChg>
      </pc:sldChg>
      <pc:sldChg chg="addSp delSp modSp add mod">
        <pc:chgData name="Clint Bodungen" userId="12212b308bdbe01e" providerId="LiveId" clId="{5EAD4F1B-7402-40A1-B510-9AF0EA98B1FB}" dt="2024-02-26T20:12:14.167" v="3325" actId="20577"/>
        <pc:sldMkLst>
          <pc:docMk/>
          <pc:sldMk cId="2952853375" sldId="368"/>
        </pc:sldMkLst>
        <pc:spChg chg="add mod">
          <ac:chgData name="Clint Bodungen" userId="12212b308bdbe01e" providerId="LiveId" clId="{5EAD4F1B-7402-40A1-B510-9AF0EA98B1FB}" dt="2024-02-26T18:04:02.190" v="2308" actId="1036"/>
          <ac:spMkLst>
            <pc:docMk/>
            <pc:sldMk cId="2952853375" sldId="368"/>
            <ac:spMk id="4" creationId="{A3E8DB82-9BC4-457B-054F-A663D860693F}"/>
          </ac:spMkLst>
        </pc:spChg>
        <pc:spChg chg="mod">
          <ac:chgData name="Clint Bodungen" userId="12212b308bdbe01e" providerId="LiveId" clId="{5EAD4F1B-7402-40A1-B510-9AF0EA98B1FB}" dt="2024-02-26T20:12:14.167" v="3325" actId="20577"/>
          <ac:spMkLst>
            <pc:docMk/>
            <pc:sldMk cId="2952853375" sldId="368"/>
            <ac:spMk id="9" creationId="{412DAAEC-43FF-465F-9A86-E7A2D7B5BD67}"/>
          </ac:spMkLst>
        </pc:spChg>
        <pc:spChg chg="del mod">
          <ac:chgData name="Clint Bodungen" userId="12212b308bdbe01e" providerId="LiveId" clId="{5EAD4F1B-7402-40A1-B510-9AF0EA98B1FB}" dt="2024-02-26T18:03:22.681" v="2276" actId="478"/>
          <ac:spMkLst>
            <pc:docMk/>
            <pc:sldMk cId="2952853375" sldId="368"/>
            <ac:spMk id="26" creationId="{5FA83464-C198-43F2-AB33-B94A4E5FEC25}"/>
          </ac:spMkLst>
        </pc:spChg>
        <pc:grpChg chg="del topLvl">
          <ac:chgData name="Clint Bodungen" userId="12212b308bdbe01e" providerId="LiveId" clId="{5EAD4F1B-7402-40A1-B510-9AF0EA98B1FB}" dt="2024-02-26T17:59:52.056" v="2216" actId="478"/>
          <ac:grpSpMkLst>
            <pc:docMk/>
            <pc:sldMk cId="2952853375" sldId="368"/>
            <ac:grpSpMk id="13" creationId="{DEA1DE45-753E-847D-B89D-D0B50230B514}"/>
          </ac:grpSpMkLst>
        </pc:grpChg>
        <pc:grpChg chg="del">
          <ac:chgData name="Clint Bodungen" userId="12212b308bdbe01e" providerId="LiveId" clId="{5EAD4F1B-7402-40A1-B510-9AF0EA98B1FB}" dt="2024-02-26T17:59:40.589" v="2212" actId="478"/>
          <ac:grpSpMkLst>
            <pc:docMk/>
            <pc:sldMk cId="2952853375" sldId="368"/>
            <ac:grpSpMk id="27" creationId="{00EB0FF3-D27E-0100-CFE4-EDBBAFF5B00C}"/>
          </ac:grpSpMkLst>
        </pc:grpChg>
        <pc:picChg chg="add mod">
          <ac:chgData name="Clint Bodungen" userId="12212b308bdbe01e" providerId="LiveId" clId="{5EAD4F1B-7402-40A1-B510-9AF0EA98B1FB}" dt="2024-02-26T18:23:19.106" v="3203" actId="1582"/>
          <ac:picMkLst>
            <pc:docMk/>
            <pc:sldMk cId="2952853375" sldId="368"/>
            <ac:picMk id="3" creationId="{C301884E-4AB9-D09C-6FCB-5AF2BA806E81}"/>
          </ac:picMkLst>
        </pc:picChg>
        <pc:picChg chg="del topLvl">
          <ac:chgData name="Clint Bodungen" userId="12212b308bdbe01e" providerId="LiveId" clId="{5EAD4F1B-7402-40A1-B510-9AF0EA98B1FB}" dt="2024-02-26T17:59:40.589" v="2212" actId="478"/>
          <ac:picMkLst>
            <pc:docMk/>
            <pc:sldMk cId="2952853375" sldId="368"/>
            <ac:picMk id="19" creationId="{1C5AA08C-7EDD-99F0-04F4-321F3272ED3E}"/>
          </ac:picMkLst>
        </pc:picChg>
      </pc:sldChg>
      <pc:sldChg chg="addSp delSp modSp add mod">
        <pc:chgData name="Clint Bodungen" userId="12212b308bdbe01e" providerId="LiveId" clId="{5EAD4F1B-7402-40A1-B510-9AF0EA98B1FB}" dt="2024-02-26T20:12:19.998" v="3329" actId="20577"/>
        <pc:sldMkLst>
          <pc:docMk/>
          <pc:sldMk cId="1937491436" sldId="369"/>
        </pc:sldMkLst>
        <pc:spChg chg="mod">
          <ac:chgData name="Clint Bodungen" userId="12212b308bdbe01e" providerId="LiveId" clId="{5EAD4F1B-7402-40A1-B510-9AF0EA98B1FB}" dt="2024-02-26T20:12:19.998" v="3329" actId="20577"/>
          <ac:spMkLst>
            <pc:docMk/>
            <pc:sldMk cId="1937491436" sldId="369"/>
            <ac:spMk id="9" creationId="{412DAAEC-43FF-465F-9A86-E7A2D7B5BD67}"/>
          </ac:spMkLst>
        </pc:spChg>
        <pc:spChg chg="add mod">
          <ac:chgData name="Clint Bodungen" userId="12212b308bdbe01e" providerId="LiveId" clId="{5EAD4F1B-7402-40A1-B510-9AF0EA98B1FB}" dt="2024-02-26T18:04:21.594" v="2312"/>
          <ac:spMkLst>
            <pc:docMk/>
            <pc:sldMk cId="1937491436" sldId="369"/>
            <ac:spMk id="10" creationId="{854DC22A-CB25-6A74-B59C-90DF3B131992}"/>
          </ac:spMkLst>
        </pc:spChg>
        <pc:spChg chg="del mod">
          <ac:chgData name="Clint Bodungen" userId="12212b308bdbe01e" providerId="LiveId" clId="{5EAD4F1B-7402-40A1-B510-9AF0EA98B1FB}" dt="2024-02-26T18:04:21.265" v="2311" actId="478"/>
          <ac:spMkLst>
            <pc:docMk/>
            <pc:sldMk cId="1937491436" sldId="369"/>
            <ac:spMk id="26" creationId="{5FA83464-C198-43F2-AB33-B94A4E5FEC25}"/>
          </ac:spMkLst>
        </pc:spChg>
        <pc:spChg chg="mod">
          <ac:chgData name="Clint Bodungen" userId="12212b308bdbe01e" providerId="LiveId" clId="{5EAD4F1B-7402-40A1-B510-9AF0EA98B1FB}" dt="2024-02-26T18:04:22.600" v="2313" actId="1076"/>
          <ac:spMkLst>
            <pc:docMk/>
            <pc:sldMk cId="1937491436" sldId="369"/>
            <ac:spMk id="46" creationId="{2245F620-3C50-45F3-A42A-D0C0C41BE42F}"/>
          </ac:spMkLst>
        </pc:spChg>
        <pc:picChg chg="del">
          <ac:chgData name="Clint Bodungen" userId="12212b308bdbe01e" providerId="LiveId" clId="{5EAD4F1B-7402-40A1-B510-9AF0EA98B1FB}" dt="2024-02-26T18:01:12.576" v="2240" actId="478"/>
          <ac:picMkLst>
            <pc:docMk/>
            <pc:sldMk cId="1937491436" sldId="369"/>
            <ac:picMk id="3" creationId="{C301884E-4AB9-D09C-6FCB-5AF2BA806E81}"/>
          </ac:picMkLst>
        </pc:picChg>
        <pc:picChg chg="add del mod">
          <ac:chgData name="Clint Bodungen" userId="12212b308bdbe01e" providerId="LiveId" clId="{5EAD4F1B-7402-40A1-B510-9AF0EA98B1FB}" dt="2024-02-26T18:05:11.650" v="2314" actId="478"/>
          <ac:picMkLst>
            <pc:docMk/>
            <pc:sldMk cId="1937491436" sldId="369"/>
            <ac:picMk id="4" creationId="{FF0AE433-203A-8B65-3F5D-70B3253C570C}"/>
          </ac:picMkLst>
        </pc:picChg>
        <pc:picChg chg="add mod">
          <ac:chgData name="Clint Bodungen" userId="12212b308bdbe01e" providerId="LiveId" clId="{5EAD4F1B-7402-40A1-B510-9AF0EA98B1FB}" dt="2024-02-26T18:05:32.505" v="2318" actId="1582"/>
          <ac:picMkLst>
            <pc:docMk/>
            <pc:sldMk cId="1937491436" sldId="369"/>
            <ac:picMk id="12" creationId="{6A32D9DA-B2D1-C85B-4348-B76E3DE41396}"/>
          </ac:picMkLst>
        </pc:picChg>
        <pc:cxnChg chg="add mod">
          <ac:chgData name="Clint Bodungen" userId="12212b308bdbe01e" providerId="LiveId" clId="{5EAD4F1B-7402-40A1-B510-9AF0EA98B1FB}" dt="2024-02-26T18:07:21.811" v="2367" actId="208"/>
          <ac:cxnSpMkLst>
            <pc:docMk/>
            <pc:sldMk cId="1937491436" sldId="369"/>
            <ac:cxnSpMk id="14" creationId="{923C7448-23EE-6926-B216-21CBFF11C6CB}"/>
          </ac:cxnSpMkLst>
        </pc:cxnChg>
        <pc:cxnChg chg="add mod">
          <ac:chgData name="Clint Bodungen" userId="12212b308bdbe01e" providerId="LiveId" clId="{5EAD4F1B-7402-40A1-B510-9AF0EA98B1FB}" dt="2024-02-26T18:07:24.537" v="2368" actId="208"/>
          <ac:cxnSpMkLst>
            <pc:docMk/>
            <pc:sldMk cId="1937491436" sldId="369"/>
            <ac:cxnSpMk id="15" creationId="{95DF52AF-48FF-8E41-C9AB-83248B8C2908}"/>
          </ac:cxnSpMkLst>
        </pc:cxnChg>
      </pc:sldChg>
      <pc:sldChg chg="addSp delSp modSp add mod">
        <pc:chgData name="Clint Bodungen" userId="12212b308bdbe01e" providerId="LiveId" clId="{5EAD4F1B-7402-40A1-B510-9AF0EA98B1FB}" dt="2024-02-26T20:14:13.254" v="3372" actId="113"/>
        <pc:sldMkLst>
          <pc:docMk/>
          <pc:sldMk cId="1224453690" sldId="370"/>
        </pc:sldMkLst>
        <pc:spChg chg="mod">
          <ac:chgData name="Clint Bodungen" userId="12212b308bdbe01e" providerId="LiveId" clId="{5EAD4F1B-7402-40A1-B510-9AF0EA98B1FB}" dt="2024-02-26T18:14:26.967" v="2637" actId="1037"/>
          <ac:spMkLst>
            <pc:docMk/>
            <pc:sldMk cId="1224453690" sldId="370"/>
            <ac:spMk id="2" creationId="{7F0C758A-0BB7-4CA2-A59D-A41D93AD3F17}"/>
          </ac:spMkLst>
        </pc:spChg>
        <pc:spChg chg="add mod">
          <ac:chgData name="Clint Bodungen" userId="12212b308bdbe01e" providerId="LiveId" clId="{5EAD4F1B-7402-40A1-B510-9AF0EA98B1FB}" dt="2024-02-26T20:14:13.254" v="3372" actId="113"/>
          <ac:spMkLst>
            <pc:docMk/>
            <pc:sldMk cId="1224453690" sldId="370"/>
            <ac:spMk id="3" creationId="{57DD237A-89E1-C81D-90D2-1EF294B4BDF2}"/>
          </ac:spMkLst>
        </pc:spChg>
        <pc:spChg chg="del">
          <ac:chgData name="Clint Bodungen" userId="12212b308bdbe01e" providerId="LiveId" clId="{5EAD4F1B-7402-40A1-B510-9AF0EA98B1FB}" dt="2024-02-26T18:11:49.613" v="2372" actId="478"/>
          <ac:spMkLst>
            <pc:docMk/>
            <pc:sldMk cId="1224453690" sldId="370"/>
            <ac:spMk id="4" creationId="{E6CD48F7-0EFC-04F2-0997-5EDA32D66801}"/>
          </ac:spMkLst>
        </pc:spChg>
        <pc:spChg chg="del">
          <ac:chgData name="Clint Bodungen" userId="12212b308bdbe01e" providerId="LiveId" clId="{5EAD4F1B-7402-40A1-B510-9AF0EA98B1FB}" dt="2024-02-26T18:11:49.613" v="2372" actId="478"/>
          <ac:spMkLst>
            <pc:docMk/>
            <pc:sldMk cId="1224453690" sldId="370"/>
            <ac:spMk id="6" creationId="{1BB9A30E-58F9-AC31-5FCB-0238F882374D}"/>
          </ac:spMkLst>
        </pc:spChg>
        <pc:spChg chg="del">
          <ac:chgData name="Clint Bodungen" userId="12212b308bdbe01e" providerId="LiveId" clId="{5EAD4F1B-7402-40A1-B510-9AF0EA98B1FB}" dt="2024-02-26T18:11:49.613" v="2372" actId="478"/>
          <ac:spMkLst>
            <pc:docMk/>
            <pc:sldMk cId="1224453690" sldId="370"/>
            <ac:spMk id="7" creationId="{00AB1063-03C2-B4EC-7DFE-38DC56BC9B8C}"/>
          </ac:spMkLst>
        </pc:spChg>
        <pc:spChg chg="del">
          <ac:chgData name="Clint Bodungen" userId="12212b308bdbe01e" providerId="LiveId" clId="{5EAD4F1B-7402-40A1-B510-9AF0EA98B1FB}" dt="2024-02-26T18:11:49.613" v="2372" actId="478"/>
          <ac:spMkLst>
            <pc:docMk/>
            <pc:sldMk cId="1224453690" sldId="370"/>
            <ac:spMk id="8" creationId="{2DD1BCF9-BDE5-B138-2DB0-7B562211F041}"/>
          </ac:spMkLst>
        </pc:spChg>
        <pc:spChg chg="del">
          <ac:chgData name="Clint Bodungen" userId="12212b308bdbe01e" providerId="LiveId" clId="{5EAD4F1B-7402-40A1-B510-9AF0EA98B1FB}" dt="2024-02-26T18:11:49.613" v="2372" actId="478"/>
          <ac:spMkLst>
            <pc:docMk/>
            <pc:sldMk cId="1224453690" sldId="370"/>
            <ac:spMk id="12" creationId="{FD6D651B-CBD8-4242-8B7F-5EC597241F83}"/>
          </ac:spMkLst>
        </pc:spChg>
        <pc:spChg chg="del">
          <ac:chgData name="Clint Bodungen" userId="12212b308bdbe01e" providerId="LiveId" clId="{5EAD4F1B-7402-40A1-B510-9AF0EA98B1FB}" dt="2024-02-26T18:11:49.613" v="2372" actId="478"/>
          <ac:spMkLst>
            <pc:docMk/>
            <pc:sldMk cId="1224453690" sldId="370"/>
            <ac:spMk id="13" creationId="{B3A067EE-039C-4074-BD01-4C4C6EE4CE7E}"/>
          </ac:spMkLst>
        </pc:spChg>
        <pc:spChg chg="del">
          <ac:chgData name="Clint Bodungen" userId="12212b308bdbe01e" providerId="LiveId" clId="{5EAD4F1B-7402-40A1-B510-9AF0EA98B1FB}" dt="2024-02-26T18:11:49.613" v="2372" actId="478"/>
          <ac:spMkLst>
            <pc:docMk/>
            <pc:sldMk cId="1224453690" sldId="370"/>
            <ac:spMk id="14" creationId="{FD245F09-D568-45A5-B594-D9BCDDF816F1}"/>
          </ac:spMkLst>
        </pc:spChg>
        <pc:spChg chg="del">
          <ac:chgData name="Clint Bodungen" userId="12212b308bdbe01e" providerId="LiveId" clId="{5EAD4F1B-7402-40A1-B510-9AF0EA98B1FB}" dt="2024-02-26T18:11:49.613" v="2372" actId="478"/>
          <ac:spMkLst>
            <pc:docMk/>
            <pc:sldMk cId="1224453690" sldId="370"/>
            <ac:spMk id="15" creationId="{2B1C4211-3F01-4220-826A-A3E66FAA2E3D}"/>
          </ac:spMkLst>
        </pc:spChg>
        <pc:spChg chg="del">
          <ac:chgData name="Clint Bodungen" userId="12212b308bdbe01e" providerId="LiveId" clId="{5EAD4F1B-7402-40A1-B510-9AF0EA98B1FB}" dt="2024-02-26T18:11:49.613" v="2372" actId="478"/>
          <ac:spMkLst>
            <pc:docMk/>
            <pc:sldMk cId="1224453690" sldId="370"/>
            <ac:spMk id="16" creationId="{FA679B90-383F-4963-8662-C2204FEF94B1}"/>
          </ac:spMkLst>
        </pc:spChg>
        <pc:spChg chg="del">
          <ac:chgData name="Clint Bodungen" userId="12212b308bdbe01e" providerId="LiveId" clId="{5EAD4F1B-7402-40A1-B510-9AF0EA98B1FB}" dt="2024-02-26T18:11:49.613" v="2372" actId="478"/>
          <ac:spMkLst>
            <pc:docMk/>
            <pc:sldMk cId="1224453690" sldId="370"/>
            <ac:spMk id="17" creationId="{6AC293E0-689C-4BA0-AFBF-41EDEA4E5185}"/>
          </ac:spMkLst>
        </pc:spChg>
        <pc:spChg chg="del">
          <ac:chgData name="Clint Bodungen" userId="12212b308bdbe01e" providerId="LiveId" clId="{5EAD4F1B-7402-40A1-B510-9AF0EA98B1FB}" dt="2024-02-26T18:11:49.613" v="2372" actId="478"/>
          <ac:spMkLst>
            <pc:docMk/>
            <pc:sldMk cId="1224453690" sldId="370"/>
            <ac:spMk id="18" creationId="{43FF032E-43D4-4D11-8148-6E8E106BC097}"/>
          </ac:spMkLst>
        </pc:spChg>
        <pc:spChg chg="del">
          <ac:chgData name="Clint Bodungen" userId="12212b308bdbe01e" providerId="LiveId" clId="{5EAD4F1B-7402-40A1-B510-9AF0EA98B1FB}" dt="2024-02-26T18:11:49.613" v="2372" actId="478"/>
          <ac:spMkLst>
            <pc:docMk/>
            <pc:sldMk cId="1224453690" sldId="370"/>
            <ac:spMk id="19" creationId="{129E4290-6156-4D0E-AE6B-DC2CA45879E2}"/>
          </ac:spMkLst>
        </pc:spChg>
        <pc:spChg chg="del">
          <ac:chgData name="Clint Bodungen" userId="12212b308bdbe01e" providerId="LiveId" clId="{5EAD4F1B-7402-40A1-B510-9AF0EA98B1FB}" dt="2024-02-26T18:11:49.613" v="2372" actId="478"/>
          <ac:spMkLst>
            <pc:docMk/>
            <pc:sldMk cId="1224453690" sldId="370"/>
            <ac:spMk id="20" creationId="{CEB84046-6575-4E3D-8DF5-FC3F739C4898}"/>
          </ac:spMkLst>
        </pc:spChg>
        <pc:spChg chg="del">
          <ac:chgData name="Clint Bodungen" userId="12212b308bdbe01e" providerId="LiveId" clId="{5EAD4F1B-7402-40A1-B510-9AF0EA98B1FB}" dt="2024-02-26T18:11:49.613" v="2372" actId="478"/>
          <ac:spMkLst>
            <pc:docMk/>
            <pc:sldMk cId="1224453690" sldId="370"/>
            <ac:spMk id="22" creationId="{019CE68F-1C46-480C-97C7-745361C35F7A}"/>
          </ac:spMkLst>
        </pc:spChg>
        <pc:spChg chg="del">
          <ac:chgData name="Clint Bodungen" userId="12212b308bdbe01e" providerId="LiveId" clId="{5EAD4F1B-7402-40A1-B510-9AF0EA98B1FB}" dt="2024-02-26T18:11:49.613" v="2372" actId="478"/>
          <ac:spMkLst>
            <pc:docMk/>
            <pc:sldMk cId="1224453690" sldId="370"/>
            <ac:spMk id="24" creationId="{5F68714C-EBD5-40AC-A2B1-10D6BFCB1863}"/>
          </ac:spMkLst>
        </pc:spChg>
        <pc:spChg chg="del">
          <ac:chgData name="Clint Bodungen" userId="12212b308bdbe01e" providerId="LiveId" clId="{5EAD4F1B-7402-40A1-B510-9AF0EA98B1FB}" dt="2024-02-26T18:11:49.613" v="2372" actId="478"/>
          <ac:spMkLst>
            <pc:docMk/>
            <pc:sldMk cId="1224453690" sldId="370"/>
            <ac:spMk id="26" creationId="{AC27FA69-B63E-4339-9C00-53F094D5C8DB}"/>
          </ac:spMkLst>
        </pc:spChg>
        <pc:spChg chg="del">
          <ac:chgData name="Clint Bodungen" userId="12212b308bdbe01e" providerId="LiveId" clId="{5EAD4F1B-7402-40A1-B510-9AF0EA98B1FB}" dt="2024-02-26T18:11:49.613" v="2372" actId="478"/>
          <ac:spMkLst>
            <pc:docMk/>
            <pc:sldMk cId="1224453690" sldId="370"/>
            <ac:spMk id="28" creationId="{32F72ED3-3934-48E8-8037-E15B85485E5F}"/>
          </ac:spMkLst>
        </pc:spChg>
        <pc:spChg chg="del">
          <ac:chgData name="Clint Bodungen" userId="12212b308bdbe01e" providerId="LiveId" clId="{5EAD4F1B-7402-40A1-B510-9AF0EA98B1FB}" dt="2024-02-26T18:11:49.613" v="2372" actId="478"/>
          <ac:spMkLst>
            <pc:docMk/>
            <pc:sldMk cId="1224453690" sldId="370"/>
            <ac:spMk id="29" creationId="{0EF9AA64-6699-414C-AFBC-C3D2A29E4F73}"/>
          </ac:spMkLst>
        </pc:spChg>
        <pc:spChg chg="del">
          <ac:chgData name="Clint Bodungen" userId="12212b308bdbe01e" providerId="LiveId" clId="{5EAD4F1B-7402-40A1-B510-9AF0EA98B1FB}" dt="2024-02-26T18:11:49.613" v="2372" actId="478"/>
          <ac:spMkLst>
            <pc:docMk/>
            <pc:sldMk cId="1224453690" sldId="370"/>
            <ac:spMk id="30" creationId="{84DA03D8-7BEA-4302-BA3A-E636E2FE8AD5}"/>
          </ac:spMkLst>
        </pc:spChg>
        <pc:spChg chg="del">
          <ac:chgData name="Clint Bodungen" userId="12212b308bdbe01e" providerId="LiveId" clId="{5EAD4F1B-7402-40A1-B510-9AF0EA98B1FB}" dt="2024-02-26T18:11:49.613" v="2372" actId="478"/>
          <ac:spMkLst>
            <pc:docMk/>
            <pc:sldMk cId="1224453690" sldId="370"/>
            <ac:spMk id="31" creationId="{A6C7271A-EAE9-4B4D-A7AB-73A2496F1C5F}"/>
          </ac:spMkLst>
        </pc:spChg>
        <pc:spChg chg="mod">
          <ac:chgData name="Clint Bodungen" userId="12212b308bdbe01e" providerId="LiveId" clId="{5EAD4F1B-7402-40A1-B510-9AF0EA98B1FB}" dt="2024-02-26T20:12:39.526" v="3337" actId="20577"/>
          <ac:spMkLst>
            <pc:docMk/>
            <pc:sldMk cId="1224453690" sldId="370"/>
            <ac:spMk id="40" creationId="{B8841909-4C90-402E-A8A6-8EBD1780803C}"/>
          </ac:spMkLst>
        </pc:spChg>
        <pc:picChg chg="del">
          <ac:chgData name="Clint Bodungen" userId="12212b308bdbe01e" providerId="LiveId" clId="{5EAD4F1B-7402-40A1-B510-9AF0EA98B1FB}" dt="2024-02-26T18:12:18.653" v="2444" actId="478"/>
          <ac:picMkLst>
            <pc:docMk/>
            <pc:sldMk cId="1224453690" sldId="370"/>
            <ac:picMk id="10" creationId="{FD12AF89-D075-185A-570A-3CDF192F4AE0}"/>
          </ac:picMkLst>
        </pc:picChg>
      </pc:sldChg>
      <pc:sldChg chg="add">
        <pc:chgData name="Clint Bodungen" userId="12212b308bdbe01e" providerId="LiveId" clId="{5EAD4F1B-7402-40A1-B510-9AF0EA98B1FB}" dt="2024-02-27T22:58:43.419" v="3373"/>
        <pc:sldMkLst>
          <pc:docMk/>
          <pc:sldMk cId="3247000549" sldId="371"/>
        </pc:sldMkLst>
      </pc:sldChg>
      <pc:sldChg chg="add del">
        <pc:chgData name="Clint Bodungen" userId="12212b308bdbe01e" providerId="LiveId" clId="{5EAD4F1B-7402-40A1-B510-9AF0EA98B1FB}" dt="2024-02-28T01:04:39.655" v="3600"/>
        <pc:sldMkLst>
          <pc:docMk/>
          <pc:sldMk cId="473222012" sldId="372"/>
        </pc:sldMkLst>
      </pc:sldChg>
      <pc:sldChg chg="delSp modSp add del mod">
        <pc:chgData name="Clint Bodungen" userId="12212b308bdbe01e" providerId="LiveId" clId="{5EAD4F1B-7402-40A1-B510-9AF0EA98B1FB}" dt="2024-02-28T01:04:29.915" v="3598" actId="2696"/>
        <pc:sldMkLst>
          <pc:docMk/>
          <pc:sldMk cId="603288667" sldId="372"/>
        </pc:sldMkLst>
        <pc:spChg chg="mod">
          <ac:chgData name="Clint Bodungen" userId="12212b308bdbe01e" providerId="LiveId" clId="{5EAD4F1B-7402-40A1-B510-9AF0EA98B1FB}" dt="2024-02-27T23:03:12.834" v="3593" actId="207"/>
          <ac:spMkLst>
            <pc:docMk/>
            <pc:sldMk cId="603288667" sldId="372"/>
            <ac:spMk id="20" creationId="{7316EA21-E04E-4BA1-8C23-F71C2E60264B}"/>
          </ac:spMkLst>
        </pc:spChg>
        <pc:spChg chg="mod">
          <ac:chgData name="Clint Bodungen" userId="12212b308bdbe01e" providerId="LiveId" clId="{5EAD4F1B-7402-40A1-B510-9AF0EA98B1FB}" dt="2024-02-27T23:00:22.258" v="3445" actId="1076"/>
          <ac:spMkLst>
            <pc:docMk/>
            <pc:sldMk cId="603288667" sldId="372"/>
            <ac:spMk id="93" creationId="{64FCBEF6-9F34-49DA-8D89-B7AD0407A4DA}"/>
          </ac:spMkLst>
        </pc:spChg>
        <pc:grpChg chg="del">
          <ac:chgData name="Clint Bodungen" userId="12212b308bdbe01e" providerId="LiveId" clId="{5EAD4F1B-7402-40A1-B510-9AF0EA98B1FB}" dt="2024-02-27T23:00:12.397" v="3443" actId="478"/>
          <ac:grpSpMkLst>
            <pc:docMk/>
            <pc:sldMk cId="603288667" sldId="372"/>
            <ac:grpSpMk id="4" creationId="{B3E177C2-EEF5-32ED-B5E0-E42CBB197D59}"/>
          </ac:grpSpMkLst>
        </pc:grpChg>
        <pc:picChg chg="mod topLvl">
          <ac:chgData name="Clint Bodungen" userId="12212b308bdbe01e" providerId="LiveId" clId="{5EAD4F1B-7402-40A1-B510-9AF0EA98B1FB}" dt="2024-02-27T23:00:16.962" v="3444" actId="1076"/>
          <ac:picMkLst>
            <pc:docMk/>
            <pc:sldMk cId="603288667" sldId="372"/>
            <ac:picMk id="8" creationId="{F11889BF-0919-965F-2032-2A08748F8B9D}"/>
          </ac:picMkLst>
        </pc:picChg>
        <pc:picChg chg="del topLvl">
          <ac:chgData name="Clint Bodungen" userId="12212b308bdbe01e" providerId="LiveId" clId="{5EAD4F1B-7402-40A1-B510-9AF0EA98B1FB}" dt="2024-02-27T23:00:12.397" v="3443" actId="478"/>
          <ac:picMkLst>
            <pc:docMk/>
            <pc:sldMk cId="603288667" sldId="372"/>
            <ac:picMk id="9" creationId="{49689A62-B83B-6C32-C3DE-2D0D16845393}"/>
          </ac:picMkLst>
        </pc:picChg>
      </pc:sldChg>
      <pc:sldChg chg="add mod modShow">
        <pc:chgData name="Clint Bodungen" userId="12212b308bdbe01e" providerId="LiveId" clId="{5EAD4F1B-7402-40A1-B510-9AF0EA98B1FB}" dt="2024-02-28T01:04:53.911" v="3602" actId="729"/>
        <pc:sldMkLst>
          <pc:docMk/>
          <pc:sldMk cId="3670000599" sldId="372"/>
        </pc:sldMkLst>
      </pc:sldChg>
      <pc:sldChg chg="add del">
        <pc:chgData name="Clint Bodungen" userId="12212b308bdbe01e" providerId="LiveId" clId="{5EAD4F1B-7402-40A1-B510-9AF0EA98B1FB}" dt="2024-02-28T01:04:39.655" v="3600"/>
        <pc:sldMkLst>
          <pc:docMk/>
          <pc:sldMk cId="3491707841" sldId="373"/>
        </pc:sldMkLst>
      </pc:sldChg>
      <pc:sldChg chg="add del ord">
        <pc:chgData name="Clint Bodungen" userId="12212b308bdbe01e" providerId="LiveId" clId="{5EAD4F1B-7402-40A1-B510-9AF0EA98B1FB}" dt="2024-02-28T01:04:29.915" v="3598" actId="2696"/>
        <pc:sldMkLst>
          <pc:docMk/>
          <pc:sldMk cId="3693354732" sldId="373"/>
        </pc:sldMkLst>
      </pc:sldChg>
      <pc:sldChg chg="add mod modShow">
        <pc:chgData name="Clint Bodungen" userId="12212b308bdbe01e" providerId="LiveId" clId="{5EAD4F1B-7402-40A1-B510-9AF0EA98B1FB}" dt="2024-02-28T01:04:53.911" v="3602" actId="729"/>
        <pc:sldMkLst>
          <pc:docMk/>
          <pc:sldMk cId="4284824069" sldId="373"/>
        </pc:sldMkLst>
      </pc:sldChg>
      <pc:sldChg chg="addSp modSp add mod modAnim">
        <pc:chgData name="Clint Bodungen" userId="12212b308bdbe01e" providerId="LiveId" clId="{5EAD4F1B-7402-40A1-B510-9AF0EA98B1FB}" dt="2024-02-28T01:10:08.184" v="3652" actId="14100"/>
        <pc:sldMkLst>
          <pc:docMk/>
          <pc:sldMk cId="1509806822" sldId="374"/>
        </pc:sldMkLst>
        <pc:picChg chg="add mod">
          <ac:chgData name="Clint Bodungen" userId="12212b308bdbe01e" providerId="LiveId" clId="{5EAD4F1B-7402-40A1-B510-9AF0EA98B1FB}" dt="2024-02-28T01:10:08.184" v="3652" actId="14100"/>
          <ac:picMkLst>
            <pc:docMk/>
            <pc:sldMk cId="1509806822" sldId="374"/>
            <ac:picMk id="2" creationId="{6CECB65E-8C75-5961-912A-0C01F56CA5FF}"/>
          </ac:picMkLst>
        </pc:picChg>
      </pc:sldChg>
    </pc:docChg>
  </pc:docChgLst>
  <pc:docChgLst>
    <pc:chgData name="Clint Bodungen" userId="12212b308bdbe01e" providerId="LiveId" clId="{7CBFF9C0-3304-43EA-9634-73FC922F47C6}"/>
    <pc:docChg chg="undo custSel addSld modSld">
      <pc:chgData name="Clint Bodungen" userId="12212b308bdbe01e" providerId="LiveId" clId="{7CBFF9C0-3304-43EA-9634-73FC922F47C6}" dt="2024-03-28T14:53:59.258" v="216" actId="20577"/>
      <pc:docMkLst>
        <pc:docMk/>
      </pc:docMkLst>
      <pc:sldChg chg="addSp delSp modSp mod">
        <pc:chgData name="Clint Bodungen" userId="12212b308bdbe01e" providerId="LiveId" clId="{7CBFF9C0-3304-43EA-9634-73FC922F47C6}" dt="2024-03-28T14:50:37.419" v="163"/>
        <pc:sldMkLst>
          <pc:docMk/>
          <pc:sldMk cId="3670000599" sldId="372"/>
        </pc:sldMkLst>
        <pc:spChg chg="add mod">
          <ac:chgData name="Clint Bodungen" userId="12212b308bdbe01e" providerId="LiveId" clId="{7CBFF9C0-3304-43EA-9634-73FC922F47C6}" dt="2024-03-28T14:50:37.419" v="163"/>
          <ac:spMkLst>
            <pc:docMk/>
            <pc:sldMk cId="3670000599" sldId="372"/>
            <ac:spMk id="2" creationId="{A49F4737-6DC9-E417-D3E9-176C18C035EE}"/>
          </ac:spMkLst>
        </pc:spChg>
        <pc:spChg chg="del">
          <ac:chgData name="Clint Bodungen" userId="12212b308bdbe01e" providerId="LiveId" clId="{7CBFF9C0-3304-43EA-9634-73FC922F47C6}" dt="2024-03-28T14:48:22.632" v="78" actId="478"/>
          <ac:spMkLst>
            <pc:docMk/>
            <pc:sldMk cId="3670000599" sldId="372"/>
            <ac:spMk id="93" creationId="{64FCBEF6-9F34-49DA-8D89-B7AD0407A4DA}"/>
          </ac:spMkLst>
        </pc:spChg>
        <pc:picChg chg="add mod">
          <ac:chgData name="Clint Bodungen" userId="12212b308bdbe01e" providerId="LiveId" clId="{7CBFF9C0-3304-43EA-9634-73FC922F47C6}" dt="2024-03-28T14:50:37.419" v="163"/>
          <ac:picMkLst>
            <pc:docMk/>
            <pc:sldMk cId="3670000599" sldId="372"/>
            <ac:picMk id="3" creationId="{DF72CF93-C157-F9AA-121A-B145ADF50646}"/>
          </ac:picMkLst>
        </pc:picChg>
        <pc:picChg chg="del">
          <ac:chgData name="Clint Bodungen" userId="12212b308bdbe01e" providerId="LiveId" clId="{7CBFF9C0-3304-43EA-9634-73FC922F47C6}" dt="2024-03-28T14:48:24.478" v="79" actId="478"/>
          <ac:picMkLst>
            <pc:docMk/>
            <pc:sldMk cId="3670000599" sldId="372"/>
            <ac:picMk id="8" creationId="{F11889BF-0919-965F-2032-2A08748F8B9D}"/>
          </ac:picMkLst>
        </pc:picChg>
      </pc:sldChg>
      <pc:sldChg chg="modSp mod">
        <pc:chgData name="Clint Bodungen" userId="12212b308bdbe01e" providerId="LiveId" clId="{7CBFF9C0-3304-43EA-9634-73FC922F47C6}" dt="2024-03-28T14:47:46.451" v="56" actId="20577"/>
        <pc:sldMkLst>
          <pc:docMk/>
          <pc:sldMk cId="4284824069" sldId="373"/>
        </pc:sldMkLst>
        <pc:spChg chg="mod">
          <ac:chgData name="Clint Bodungen" userId="12212b308bdbe01e" providerId="LiveId" clId="{7CBFF9C0-3304-43EA-9634-73FC922F47C6}" dt="2024-03-28T14:47:46.451" v="56" actId="20577"/>
          <ac:spMkLst>
            <pc:docMk/>
            <pc:sldMk cId="4284824069" sldId="373"/>
            <ac:spMk id="20" creationId="{7316EA21-E04E-4BA1-8C23-F71C2E60264B}"/>
          </ac:spMkLst>
        </pc:spChg>
      </pc:sldChg>
      <pc:sldChg chg="delSp modSp add mod">
        <pc:chgData name="Clint Bodungen" userId="12212b308bdbe01e" providerId="LiveId" clId="{7CBFF9C0-3304-43EA-9634-73FC922F47C6}" dt="2024-03-28T14:50:45.338" v="165" actId="478"/>
        <pc:sldMkLst>
          <pc:docMk/>
          <pc:sldMk cId="46705340" sldId="375"/>
        </pc:sldMkLst>
        <pc:spChg chg="mod">
          <ac:chgData name="Clint Bodungen" userId="12212b308bdbe01e" providerId="LiveId" clId="{7CBFF9C0-3304-43EA-9634-73FC922F47C6}" dt="2024-03-28T14:48:17.251" v="77" actId="20577"/>
          <ac:spMkLst>
            <pc:docMk/>
            <pc:sldMk cId="46705340" sldId="375"/>
            <ac:spMk id="20" creationId="{7316EA21-E04E-4BA1-8C23-F71C2E60264B}"/>
          </ac:spMkLst>
        </pc:spChg>
        <pc:spChg chg="del">
          <ac:chgData name="Clint Bodungen" userId="12212b308bdbe01e" providerId="LiveId" clId="{7CBFF9C0-3304-43EA-9634-73FC922F47C6}" dt="2024-03-28T14:50:44.410" v="164" actId="478"/>
          <ac:spMkLst>
            <pc:docMk/>
            <pc:sldMk cId="46705340" sldId="375"/>
            <ac:spMk id="93" creationId="{64FCBEF6-9F34-49DA-8D89-B7AD0407A4DA}"/>
          </ac:spMkLst>
        </pc:spChg>
        <pc:picChg chg="del">
          <ac:chgData name="Clint Bodungen" userId="12212b308bdbe01e" providerId="LiveId" clId="{7CBFF9C0-3304-43EA-9634-73FC922F47C6}" dt="2024-03-28T14:50:45.338" v="165" actId="478"/>
          <ac:picMkLst>
            <pc:docMk/>
            <pc:sldMk cId="46705340" sldId="375"/>
            <ac:picMk id="8" creationId="{F11889BF-0919-965F-2032-2A08748F8B9D}"/>
          </ac:picMkLst>
        </pc:picChg>
      </pc:sldChg>
      <pc:sldChg chg="modSp add mod">
        <pc:chgData name="Clint Bodungen" userId="12212b308bdbe01e" providerId="LiveId" clId="{7CBFF9C0-3304-43EA-9634-73FC922F47C6}" dt="2024-03-28T14:49:46.655" v="162" actId="313"/>
        <pc:sldMkLst>
          <pc:docMk/>
          <pc:sldMk cId="237115586" sldId="376"/>
        </pc:sldMkLst>
        <pc:spChg chg="mod">
          <ac:chgData name="Clint Bodungen" userId="12212b308bdbe01e" providerId="LiveId" clId="{7CBFF9C0-3304-43EA-9634-73FC922F47C6}" dt="2024-03-28T14:49:46.655" v="162" actId="313"/>
          <ac:spMkLst>
            <pc:docMk/>
            <pc:sldMk cId="237115586" sldId="376"/>
            <ac:spMk id="20" creationId="{7316EA21-E04E-4BA1-8C23-F71C2E60264B}"/>
          </ac:spMkLst>
        </pc:spChg>
      </pc:sldChg>
      <pc:sldChg chg="modSp add mod">
        <pc:chgData name="Clint Bodungen" userId="12212b308bdbe01e" providerId="LiveId" clId="{7CBFF9C0-3304-43EA-9634-73FC922F47C6}" dt="2024-03-28T14:53:59.258" v="216" actId="20577"/>
        <pc:sldMkLst>
          <pc:docMk/>
          <pc:sldMk cId="913175465" sldId="377"/>
        </pc:sldMkLst>
        <pc:spChg chg="mod">
          <ac:chgData name="Clint Bodungen" userId="12212b308bdbe01e" providerId="LiveId" clId="{7CBFF9C0-3304-43EA-9634-73FC922F47C6}" dt="2024-03-28T14:53:59.258" v="216" actId="20577"/>
          <ac:spMkLst>
            <pc:docMk/>
            <pc:sldMk cId="913175465" sldId="377"/>
            <ac:spMk id="20" creationId="{7316EA21-E04E-4BA1-8C23-F71C2E60264B}"/>
          </ac:spMkLst>
        </pc:spChg>
      </pc:sldChg>
    </pc:docChg>
  </pc:docChgLst>
  <pc:docChgLst>
    <pc:chgData name="Clint Bodungen" userId="12212b308bdbe01e" providerId="LiveId" clId="{DE608D49-D351-4313-8AC6-CE3DF33A2CBC}"/>
    <pc:docChg chg="undo redo custSel addSld delSld modSld sldOrd delSection modSection">
      <pc:chgData name="Clint Bodungen" userId="12212b308bdbe01e" providerId="LiveId" clId="{DE608D49-D351-4313-8AC6-CE3DF33A2CBC}" dt="2024-01-21T21:05:27.547" v="10318" actId="20577"/>
      <pc:docMkLst>
        <pc:docMk/>
      </pc:docMkLst>
      <pc:sldChg chg="addSp delSp modSp mod modNotesTx">
        <pc:chgData name="Clint Bodungen" userId="12212b308bdbe01e" providerId="LiveId" clId="{DE608D49-D351-4313-8AC6-CE3DF33A2CBC}" dt="2024-01-21T19:54:13.375" v="7351" actId="20577"/>
        <pc:sldMkLst>
          <pc:docMk/>
          <pc:sldMk cId="1928948895" sldId="256"/>
        </pc:sldMkLst>
        <pc:spChg chg="mod">
          <ac:chgData name="Clint Bodungen" userId="12212b308bdbe01e" providerId="LiveId" clId="{DE608D49-D351-4313-8AC6-CE3DF33A2CBC}" dt="2024-01-19T19:53:04.098" v="81" actId="14861"/>
          <ac:spMkLst>
            <pc:docMk/>
            <pc:sldMk cId="1928948895" sldId="256"/>
            <ac:spMk id="2" creationId="{A2814C84-48AC-C35A-B253-0BD6076C5AFD}"/>
          </ac:spMkLst>
        </pc:spChg>
        <pc:spChg chg="mod">
          <ac:chgData name="Clint Bodungen" userId="12212b308bdbe01e" providerId="LiveId" clId="{DE608D49-D351-4313-8AC6-CE3DF33A2CBC}" dt="2024-01-19T19:53:36.156" v="84" actId="14861"/>
          <ac:spMkLst>
            <pc:docMk/>
            <pc:sldMk cId="1928948895" sldId="256"/>
            <ac:spMk id="10" creationId="{B35207CE-84E4-1005-7CDF-39A40FE030CD}"/>
          </ac:spMkLst>
        </pc:spChg>
        <pc:spChg chg="mod">
          <ac:chgData name="Clint Bodungen" userId="12212b308bdbe01e" providerId="LiveId" clId="{DE608D49-D351-4313-8AC6-CE3DF33A2CBC}" dt="2024-01-19T20:37:54.577" v="147" actId="207"/>
          <ac:spMkLst>
            <pc:docMk/>
            <pc:sldMk cId="1928948895" sldId="256"/>
            <ac:spMk id="20" creationId="{7316EA21-E04E-4BA1-8C23-F71C2E60264B}"/>
          </ac:spMkLst>
        </pc:spChg>
        <pc:spChg chg="mod">
          <ac:chgData name="Clint Bodungen" userId="12212b308bdbe01e" providerId="LiveId" clId="{DE608D49-D351-4313-8AC6-CE3DF33A2CBC}" dt="2024-01-19T19:51:32.663" v="32"/>
          <ac:spMkLst>
            <pc:docMk/>
            <pc:sldMk cId="1928948895" sldId="256"/>
            <ac:spMk id="69" creationId="{A053F49B-AFE6-41EC-973F-1D2F44D16052}"/>
          </ac:spMkLst>
        </pc:spChg>
        <pc:spChg chg="mod">
          <ac:chgData name="Clint Bodungen" userId="12212b308bdbe01e" providerId="LiveId" clId="{DE608D49-D351-4313-8AC6-CE3DF33A2CBC}" dt="2024-01-20T21:27:59.369" v="6656" actId="20577"/>
          <ac:spMkLst>
            <pc:docMk/>
            <pc:sldMk cId="1928948895" sldId="256"/>
            <ac:spMk id="93" creationId="{64FCBEF6-9F34-49DA-8D89-B7AD0407A4DA}"/>
          </ac:spMkLst>
        </pc:spChg>
        <pc:spChg chg="mod">
          <ac:chgData name="Clint Bodungen" userId="12212b308bdbe01e" providerId="LiveId" clId="{DE608D49-D351-4313-8AC6-CE3DF33A2CBC}" dt="2024-01-19T20:56:03.133" v="674" actId="1038"/>
          <ac:spMkLst>
            <pc:docMk/>
            <pc:sldMk cId="1928948895" sldId="256"/>
            <ac:spMk id="104" creationId="{9C070EE2-078D-4FDE-8995-B147EF0D59C9}"/>
          </ac:spMkLst>
        </pc:spChg>
        <pc:grpChg chg="add mod">
          <ac:chgData name="Clint Bodungen" userId="12212b308bdbe01e" providerId="LiveId" clId="{DE608D49-D351-4313-8AC6-CE3DF33A2CBC}" dt="2024-01-20T21:28:55.388" v="6664" actId="1035"/>
          <ac:grpSpMkLst>
            <pc:docMk/>
            <pc:sldMk cId="1928948895" sldId="256"/>
            <ac:grpSpMk id="4" creationId="{B3E177C2-EEF5-32ED-B5E0-E42CBB197D59}"/>
          </ac:grpSpMkLst>
        </pc:grpChg>
        <pc:picChg chg="add del mod">
          <ac:chgData name="Clint Bodungen" userId="12212b308bdbe01e" providerId="LiveId" clId="{DE608D49-D351-4313-8AC6-CE3DF33A2CBC}" dt="2024-01-20T21:28:43.910" v="6657" actId="478"/>
          <ac:picMkLst>
            <pc:docMk/>
            <pc:sldMk cId="1928948895" sldId="256"/>
            <ac:picMk id="3" creationId="{DD9ADDD0-E93F-F018-E925-B5F49DD9325B}"/>
          </ac:picMkLst>
        </pc:picChg>
        <pc:picChg chg="mod">
          <ac:chgData name="Clint Bodungen" userId="12212b308bdbe01e" providerId="LiveId" clId="{DE608D49-D351-4313-8AC6-CE3DF33A2CBC}" dt="2024-01-19T19:49:13.425" v="20" actId="164"/>
          <ac:picMkLst>
            <pc:docMk/>
            <pc:sldMk cId="1928948895" sldId="256"/>
            <ac:picMk id="8" creationId="{F11889BF-0919-965F-2032-2A08748F8B9D}"/>
          </ac:picMkLst>
        </pc:picChg>
        <pc:picChg chg="mod">
          <ac:chgData name="Clint Bodungen" userId="12212b308bdbe01e" providerId="LiveId" clId="{DE608D49-D351-4313-8AC6-CE3DF33A2CBC}" dt="2024-01-19T19:49:13.425" v="20" actId="164"/>
          <ac:picMkLst>
            <pc:docMk/>
            <pc:sldMk cId="1928948895" sldId="256"/>
            <ac:picMk id="9" creationId="{49689A62-B83B-6C32-C3DE-2D0D16845393}"/>
          </ac:picMkLst>
        </pc:picChg>
        <pc:picChg chg="mod">
          <ac:chgData name="Clint Bodungen" userId="12212b308bdbe01e" providerId="LiveId" clId="{DE608D49-D351-4313-8AC6-CE3DF33A2CBC}" dt="2024-01-19T19:52:40.808" v="79" actId="14861"/>
          <ac:picMkLst>
            <pc:docMk/>
            <pc:sldMk cId="1928948895" sldId="256"/>
            <ac:picMk id="14" creationId="{ABC6C0B8-8317-0B49-9326-2D250ECFCBBA}"/>
          </ac:picMkLst>
        </pc:picChg>
      </pc:sldChg>
      <pc:sldChg chg="del">
        <pc:chgData name="Clint Bodungen" userId="12212b308bdbe01e" providerId="LiveId" clId="{DE608D49-D351-4313-8AC6-CE3DF33A2CBC}" dt="2024-01-20T17:45:45.869" v="5271" actId="47"/>
        <pc:sldMkLst>
          <pc:docMk/>
          <pc:sldMk cId="4183090816" sldId="258"/>
        </pc:sldMkLst>
      </pc:sldChg>
      <pc:sldChg chg="del">
        <pc:chgData name="Clint Bodungen" userId="12212b308bdbe01e" providerId="LiveId" clId="{DE608D49-D351-4313-8AC6-CE3DF33A2CBC}" dt="2024-01-20T17:45:45.869" v="5271" actId="47"/>
        <pc:sldMkLst>
          <pc:docMk/>
          <pc:sldMk cId="187023688" sldId="259"/>
        </pc:sldMkLst>
      </pc:sldChg>
      <pc:sldChg chg="del">
        <pc:chgData name="Clint Bodungen" userId="12212b308bdbe01e" providerId="LiveId" clId="{DE608D49-D351-4313-8AC6-CE3DF33A2CBC}" dt="2024-01-20T17:45:45.869" v="5271" actId="47"/>
        <pc:sldMkLst>
          <pc:docMk/>
          <pc:sldMk cId="2817207774" sldId="265"/>
        </pc:sldMkLst>
      </pc:sldChg>
      <pc:sldChg chg="del">
        <pc:chgData name="Clint Bodungen" userId="12212b308bdbe01e" providerId="LiveId" clId="{DE608D49-D351-4313-8AC6-CE3DF33A2CBC}" dt="2024-01-20T00:59:24.976" v="3726" actId="47"/>
        <pc:sldMkLst>
          <pc:docMk/>
          <pc:sldMk cId="2847169354" sldId="268"/>
        </pc:sldMkLst>
      </pc:sldChg>
      <pc:sldChg chg="del">
        <pc:chgData name="Clint Bodungen" userId="12212b308bdbe01e" providerId="LiveId" clId="{DE608D49-D351-4313-8AC6-CE3DF33A2CBC}" dt="2024-01-20T17:45:45.869" v="5271" actId="47"/>
        <pc:sldMkLst>
          <pc:docMk/>
          <pc:sldMk cId="1590471092" sldId="270"/>
        </pc:sldMkLst>
      </pc:sldChg>
      <pc:sldChg chg="del">
        <pc:chgData name="Clint Bodungen" userId="12212b308bdbe01e" providerId="LiveId" clId="{DE608D49-D351-4313-8AC6-CE3DF33A2CBC}" dt="2024-01-20T17:45:45.869" v="5271" actId="47"/>
        <pc:sldMkLst>
          <pc:docMk/>
          <pc:sldMk cId="2660864252" sldId="272"/>
        </pc:sldMkLst>
      </pc:sldChg>
      <pc:sldChg chg="del">
        <pc:chgData name="Clint Bodungen" userId="12212b308bdbe01e" providerId="LiveId" clId="{DE608D49-D351-4313-8AC6-CE3DF33A2CBC}" dt="2024-01-20T00:59:51.226" v="3737" actId="47"/>
        <pc:sldMkLst>
          <pc:docMk/>
          <pc:sldMk cId="1376973596" sldId="273"/>
        </pc:sldMkLst>
      </pc:sldChg>
      <pc:sldChg chg="del">
        <pc:chgData name="Clint Bodungen" userId="12212b308bdbe01e" providerId="LiveId" clId="{DE608D49-D351-4313-8AC6-CE3DF33A2CBC}" dt="2024-01-20T17:45:45.869" v="5271" actId="47"/>
        <pc:sldMkLst>
          <pc:docMk/>
          <pc:sldMk cId="3179171860" sldId="274"/>
        </pc:sldMkLst>
      </pc:sldChg>
      <pc:sldChg chg="del">
        <pc:chgData name="Clint Bodungen" userId="12212b308bdbe01e" providerId="LiveId" clId="{DE608D49-D351-4313-8AC6-CE3DF33A2CBC}" dt="2024-01-20T01:00:01.874" v="3738" actId="47"/>
        <pc:sldMkLst>
          <pc:docMk/>
          <pc:sldMk cId="318206171" sldId="275"/>
        </pc:sldMkLst>
      </pc:sldChg>
      <pc:sldChg chg="del">
        <pc:chgData name="Clint Bodungen" userId="12212b308bdbe01e" providerId="LiveId" clId="{DE608D49-D351-4313-8AC6-CE3DF33A2CBC}" dt="2024-01-20T00:59:24.976" v="3726" actId="47"/>
        <pc:sldMkLst>
          <pc:docMk/>
          <pc:sldMk cId="3988012955" sldId="277"/>
        </pc:sldMkLst>
      </pc:sldChg>
      <pc:sldChg chg="del">
        <pc:chgData name="Clint Bodungen" userId="12212b308bdbe01e" providerId="LiveId" clId="{DE608D49-D351-4313-8AC6-CE3DF33A2CBC}" dt="2024-01-20T00:59:24.976" v="3726" actId="47"/>
        <pc:sldMkLst>
          <pc:docMk/>
          <pc:sldMk cId="3990451030" sldId="280"/>
        </pc:sldMkLst>
      </pc:sldChg>
      <pc:sldChg chg="del">
        <pc:chgData name="Clint Bodungen" userId="12212b308bdbe01e" providerId="LiveId" clId="{DE608D49-D351-4313-8AC6-CE3DF33A2CBC}" dt="2024-01-20T00:59:24.976" v="3726" actId="47"/>
        <pc:sldMkLst>
          <pc:docMk/>
          <pc:sldMk cId="1433297250" sldId="281"/>
        </pc:sldMkLst>
      </pc:sldChg>
      <pc:sldChg chg="del">
        <pc:chgData name="Clint Bodungen" userId="12212b308bdbe01e" providerId="LiveId" clId="{DE608D49-D351-4313-8AC6-CE3DF33A2CBC}" dt="2024-01-20T00:59:24.976" v="3726" actId="47"/>
        <pc:sldMkLst>
          <pc:docMk/>
          <pc:sldMk cId="4144697764" sldId="283"/>
        </pc:sldMkLst>
      </pc:sldChg>
      <pc:sldChg chg="del">
        <pc:chgData name="Clint Bodungen" userId="12212b308bdbe01e" providerId="LiveId" clId="{DE608D49-D351-4313-8AC6-CE3DF33A2CBC}" dt="2024-01-20T00:59:24.976" v="3726" actId="47"/>
        <pc:sldMkLst>
          <pc:docMk/>
          <pc:sldMk cId="3721217363" sldId="284"/>
        </pc:sldMkLst>
      </pc:sldChg>
      <pc:sldChg chg="del">
        <pc:chgData name="Clint Bodungen" userId="12212b308bdbe01e" providerId="LiveId" clId="{DE608D49-D351-4313-8AC6-CE3DF33A2CBC}" dt="2024-01-20T00:59:24.976" v="3726" actId="47"/>
        <pc:sldMkLst>
          <pc:docMk/>
          <pc:sldMk cId="395598607" sldId="287"/>
        </pc:sldMkLst>
      </pc:sldChg>
      <pc:sldChg chg="del">
        <pc:chgData name="Clint Bodungen" userId="12212b308bdbe01e" providerId="LiveId" clId="{DE608D49-D351-4313-8AC6-CE3DF33A2CBC}" dt="2024-01-20T00:59:24.976" v="3726" actId="47"/>
        <pc:sldMkLst>
          <pc:docMk/>
          <pc:sldMk cId="3243552359" sldId="288"/>
        </pc:sldMkLst>
      </pc:sldChg>
      <pc:sldChg chg="del">
        <pc:chgData name="Clint Bodungen" userId="12212b308bdbe01e" providerId="LiveId" clId="{DE608D49-D351-4313-8AC6-CE3DF33A2CBC}" dt="2024-01-20T00:59:27.996" v="3727" actId="47"/>
        <pc:sldMkLst>
          <pc:docMk/>
          <pc:sldMk cId="3604570462" sldId="290"/>
        </pc:sldMkLst>
      </pc:sldChg>
      <pc:sldChg chg="del">
        <pc:chgData name="Clint Bodungen" userId="12212b308bdbe01e" providerId="LiveId" clId="{DE608D49-D351-4313-8AC6-CE3DF33A2CBC}" dt="2024-01-20T17:45:45.869" v="5271" actId="47"/>
        <pc:sldMkLst>
          <pc:docMk/>
          <pc:sldMk cId="2157865301" sldId="291"/>
        </pc:sldMkLst>
      </pc:sldChg>
      <pc:sldChg chg="del">
        <pc:chgData name="Clint Bodungen" userId="12212b308bdbe01e" providerId="LiveId" clId="{DE608D49-D351-4313-8AC6-CE3DF33A2CBC}" dt="2024-01-20T00:59:28.732" v="3728" actId="47"/>
        <pc:sldMkLst>
          <pc:docMk/>
          <pc:sldMk cId="813402365" sldId="297"/>
        </pc:sldMkLst>
      </pc:sldChg>
      <pc:sldChg chg="del">
        <pc:chgData name="Clint Bodungen" userId="12212b308bdbe01e" providerId="LiveId" clId="{DE608D49-D351-4313-8AC6-CE3DF33A2CBC}" dt="2024-01-20T00:59:29.207" v="3729" actId="47"/>
        <pc:sldMkLst>
          <pc:docMk/>
          <pc:sldMk cId="2017346011" sldId="298"/>
        </pc:sldMkLst>
      </pc:sldChg>
      <pc:sldChg chg="del">
        <pc:chgData name="Clint Bodungen" userId="12212b308bdbe01e" providerId="LiveId" clId="{DE608D49-D351-4313-8AC6-CE3DF33A2CBC}" dt="2024-01-20T17:45:45.869" v="5271" actId="47"/>
        <pc:sldMkLst>
          <pc:docMk/>
          <pc:sldMk cId="161837764" sldId="299"/>
        </pc:sldMkLst>
      </pc:sldChg>
      <pc:sldChg chg="del">
        <pc:chgData name="Clint Bodungen" userId="12212b308bdbe01e" providerId="LiveId" clId="{DE608D49-D351-4313-8AC6-CE3DF33A2CBC}" dt="2024-01-20T17:45:45.869" v="5271" actId="47"/>
        <pc:sldMkLst>
          <pc:docMk/>
          <pc:sldMk cId="2370549285" sldId="300"/>
        </pc:sldMkLst>
      </pc:sldChg>
      <pc:sldChg chg="del">
        <pc:chgData name="Clint Bodungen" userId="12212b308bdbe01e" providerId="LiveId" clId="{DE608D49-D351-4313-8AC6-CE3DF33A2CBC}" dt="2024-01-20T17:45:45.869" v="5271" actId="47"/>
        <pc:sldMkLst>
          <pc:docMk/>
          <pc:sldMk cId="519302587" sldId="301"/>
        </pc:sldMkLst>
      </pc:sldChg>
      <pc:sldChg chg="del">
        <pc:chgData name="Clint Bodungen" userId="12212b308bdbe01e" providerId="LiveId" clId="{DE608D49-D351-4313-8AC6-CE3DF33A2CBC}" dt="2024-01-20T17:45:45.869" v="5271" actId="47"/>
        <pc:sldMkLst>
          <pc:docMk/>
          <pc:sldMk cId="940055477" sldId="304"/>
        </pc:sldMkLst>
      </pc:sldChg>
      <pc:sldChg chg="del">
        <pc:chgData name="Clint Bodungen" userId="12212b308bdbe01e" providerId="LiveId" clId="{DE608D49-D351-4313-8AC6-CE3DF33A2CBC}" dt="2024-01-20T17:45:45.869" v="5271" actId="47"/>
        <pc:sldMkLst>
          <pc:docMk/>
          <pc:sldMk cId="3612254450" sldId="309"/>
        </pc:sldMkLst>
      </pc:sldChg>
      <pc:sldChg chg="del">
        <pc:chgData name="Clint Bodungen" userId="12212b308bdbe01e" providerId="LiveId" clId="{DE608D49-D351-4313-8AC6-CE3DF33A2CBC}" dt="2024-01-20T00:59:32.041" v="3730" actId="47"/>
        <pc:sldMkLst>
          <pc:docMk/>
          <pc:sldMk cId="204733969" sldId="313"/>
        </pc:sldMkLst>
      </pc:sldChg>
      <pc:sldChg chg="del">
        <pc:chgData name="Clint Bodungen" userId="12212b308bdbe01e" providerId="LiveId" clId="{DE608D49-D351-4313-8AC6-CE3DF33A2CBC}" dt="2024-01-20T17:45:45.869" v="5271" actId="47"/>
        <pc:sldMkLst>
          <pc:docMk/>
          <pc:sldMk cId="2559129126" sldId="314"/>
        </pc:sldMkLst>
      </pc:sldChg>
      <pc:sldChg chg="del">
        <pc:chgData name="Clint Bodungen" userId="12212b308bdbe01e" providerId="LiveId" clId="{DE608D49-D351-4313-8AC6-CE3DF33A2CBC}" dt="2024-01-20T17:45:45.869" v="5271" actId="47"/>
        <pc:sldMkLst>
          <pc:docMk/>
          <pc:sldMk cId="1363891840" sldId="315"/>
        </pc:sldMkLst>
      </pc:sldChg>
      <pc:sldChg chg="del">
        <pc:chgData name="Clint Bodungen" userId="12212b308bdbe01e" providerId="LiveId" clId="{DE608D49-D351-4313-8AC6-CE3DF33A2CBC}" dt="2024-01-20T17:45:45.869" v="5271" actId="47"/>
        <pc:sldMkLst>
          <pc:docMk/>
          <pc:sldMk cId="241862076" sldId="318"/>
        </pc:sldMkLst>
      </pc:sldChg>
      <pc:sldChg chg="del">
        <pc:chgData name="Clint Bodungen" userId="12212b308bdbe01e" providerId="LiveId" clId="{DE608D49-D351-4313-8AC6-CE3DF33A2CBC}" dt="2024-01-20T17:45:45.869" v="5271" actId="47"/>
        <pc:sldMkLst>
          <pc:docMk/>
          <pc:sldMk cId="3146392675" sldId="319"/>
        </pc:sldMkLst>
      </pc:sldChg>
      <pc:sldChg chg="del">
        <pc:chgData name="Clint Bodungen" userId="12212b308bdbe01e" providerId="LiveId" clId="{DE608D49-D351-4313-8AC6-CE3DF33A2CBC}" dt="2024-01-20T00:59:36.322" v="3731" actId="47"/>
        <pc:sldMkLst>
          <pc:docMk/>
          <pc:sldMk cId="1519727898" sldId="320"/>
        </pc:sldMkLst>
      </pc:sldChg>
      <pc:sldChg chg="del">
        <pc:chgData name="Clint Bodungen" userId="12212b308bdbe01e" providerId="LiveId" clId="{DE608D49-D351-4313-8AC6-CE3DF33A2CBC}" dt="2024-01-20T17:45:45.869" v="5271" actId="47"/>
        <pc:sldMkLst>
          <pc:docMk/>
          <pc:sldMk cId="1058519475" sldId="325"/>
        </pc:sldMkLst>
      </pc:sldChg>
      <pc:sldChg chg="add del">
        <pc:chgData name="Clint Bodungen" userId="12212b308bdbe01e" providerId="LiveId" clId="{DE608D49-D351-4313-8AC6-CE3DF33A2CBC}" dt="2024-01-20T17:45:45.869" v="5271" actId="47"/>
        <pc:sldMkLst>
          <pc:docMk/>
          <pc:sldMk cId="1385657176" sldId="326"/>
        </pc:sldMkLst>
      </pc:sldChg>
      <pc:sldChg chg="del">
        <pc:chgData name="Clint Bodungen" userId="12212b308bdbe01e" providerId="LiveId" clId="{DE608D49-D351-4313-8AC6-CE3DF33A2CBC}" dt="2024-01-20T17:45:45.869" v="5271" actId="47"/>
        <pc:sldMkLst>
          <pc:docMk/>
          <pc:sldMk cId="1004925721" sldId="327"/>
        </pc:sldMkLst>
      </pc:sldChg>
      <pc:sldChg chg="del">
        <pc:chgData name="Clint Bodungen" userId="12212b308bdbe01e" providerId="LiveId" clId="{DE608D49-D351-4313-8AC6-CE3DF33A2CBC}" dt="2024-01-20T00:59:36.945" v="3732" actId="47"/>
        <pc:sldMkLst>
          <pc:docMk/>
          <pc:sldMk cId="2779676636" sldId="328"/>
        </pc:sldMkLst>
      </pc:sldChg>
      <pc:sldChg chg="del">
        <pc:chgData name="Clint Bodungen" userId="12212b308bdbe01e" providerId="LiveId" clId="{DE608D49-D351-4313-8AC6-CE3DF33A2CBC}" dt="2024-01-20T00:59:37.789" v="3733" actId="47"/>
        <pc:sldMkLst>
          <pc:docMk/>
          <pc:sldMk cId="3558824522" sldId="329"/>
        </pc:sldMkLst>
      </pc:sldChg>
      <pc:sldChg chg="del">
        <pc:chgData name="Clint Bodungen" userId="12212b308bdbe01e" providerId="LiveId" clId="{DE608D49-D351-4313-8AC6-CE3DF33A2CBC}" dt="2024-01-20T00:59:38.408" v="3734" actId="47"/>
        <pc:sldMkLst>
          <pc:docMk/>
          <pc:sldMk cId="3753997642" sldId="330"/>
        </pc:sldMkLst>
      </pc:sldChg>
      <pc:sldChg chg="addSp delSp modSp add mod modNotesTx">
        <pc:chgData name="Clint Bodungen" userId="12212b308bdbe01e" providerId="LiveId" clId="{DE608D49-D351-4313-8AC6-CE3DF33A2CBC}" dt="2024-01-20T21:42:31.601" v="6962" actId="1037"/>
        <pc:sldMkLst>
          <pc:docMk/>
          <pc:sldMk cId="1861668214" sldId="331"/>
        </pc:sldMkLst>
        <pc:spChg chg="add mod">
          <ac:chgData name="Clint Bodungen" userId="12212b308bdbe01e" providerId="LiveId" clId="{DE608D49-D351-4313-8AC6-CE3DF33A2CBC}" dt="2024-01-19T20:50:28.683" v="577" actId="1076"/>
          <ac:spMkLst>
            <pc:docMk/>
            <pc:sldMk cId="1861668214" sldId="331"/>
            <ac:spMk id="2" creationId="{2FAFB2FF-8D38-ADEC-D79F-F55AC6433616}"/>
          </ac:spMkLst>
        </pc:spChg>
        <pc:spChg chg="add del mod">
          <ac:chgData name="Clint Bodungen" userId="12212b308bdbe01e" providerId="LiveId" clId="{DE608D49-D351-4313-8AC6-CE3DF33A2CBC}" dt="2024-01-19T21:04:58.499" v="941" actId="931"/>
          <ac:spMkLst>
            <pc:docMk/>
            <pc:sldMk cId="1861668214" sldId="331"/>
            <ac:spMk id="3" creationId="{60442268-F6FE-4D0D-966F-1288BB51DE69}"/>
          </ac:spMkLst>
        </pc:spChg>
        <pc:spChg chg="add mod">
          <ac:chgData name="Clint Bodungen" userId="12212b308bdbe01e" providerId="LiveId" clId="{DE608D49-D351-4313-8AC6-CE3DF33A2CBC}" dt="2024-01-19T20:51:13.172" v="580" actId="20577"/>
          <ac:spMkLst>
            <pc:docMk/>
            <pc:sldMk cId="1861668214" sldId="331"/>
            <ac:spMk id="4" creationId="{BE85D864-16D2-298F-20A5-BEFFEFA67F06}"/>
          </ac:spMkLst>
        </pc:spChg>
        <pc:spChg chg="add mod">
          <ac:chgData name="Clint Bodungen" userId="12212b308bdbe01e" providerId="LiveId" clId="{DE608D49-D351-4313-8AC6-CE3DF33A2CBC}" dt="2024-01-20T21:29:50.003" v="6762" actId="20577"/>
          <ac:spMkLst>
            <pc:docMk/>
            <pc:sldMk cId="1861668214" sldId="331"/>
            <ac:spMk id="5" creationId="{51BB8C54-9AF9-983D-055B-0A5AA2EAB038}"/>
          </ac:spMkLst>
        </pc:spChg>
        <pc:spChg chg="add mod">
          <ac:chgData name="Clint Bodungen" userId="12212b308bdbe01e" providerId="LiveId" clId="{DE608D49-D351-4313-8AC6-CE3DF33A2CBC}" dt="2024-01-19T23:07:01.128" v="3257" actId="14861"/>
          <ac:spMkLst>
            <pc:docMk/>
            <pc:sldMk cId="1861668214" sldId="331"/>
            <ac:spMk id="6" creationId="{31DEB315-3202-3DDD-7FDD-B934A801F0D9}"/>
          </ac:spMkLst>
        </pc:spChg>
        <pc:spChg chg="del">
          <ac:chgData name="Clint Bodungen" userId="12212b308bdbe01e" providerId="LiveId" clId="{DE608D49-D351-4313-8AC6-CE3DF33A2CBC}" dt="2024-01-19T20:41:16.510" v="215" actId="478"/>
          <ac:spMkLst>
            <pc:docMk/>
            <pc:sldMk cId="1861668214" sldId="331"/>
            <ac:spMk id="10" creationId="{6B9DDC6D-DA82-4B68-9ABF-9C52A320EE0F}"/>
          </ac:spMkLst>
        </pc:spChg>
        <pc:spChg chg="mod">
          <ac:chgData name="Clint Bodungen" userId="12212b308bdbe01e" providerId="LiveId" clId="{DE608D49-D351-4313-8AC6-CE3DF33A2CBC}" dt="2024-01-20T21:42:31.601" v="6962" actId="1037"/>
          <ac:spMkLst>
            <pc:docMk/>
            <pc:sldMk cId="1861668214" sldId="331"/>
            <ac:spMk id="11" creationId="{91467115-4360-41F4-A945-435CE69D9322}"/>
          </ac:spMkLst>
        </pc:spChg>
        <pc:spChg chg="mod">
          <ac:chgData name="Clint Bodungen" userId="12212b308bdbe01e" providerId="LiveId" clId="{DE608D49-D351-4313-8AC6-CE3DF33A2CBC}" dt="2024-01-19T21:03:29.233" v="939" actId="403"/>
          <ac:spMkLst>
            <pc:docMk/>
            <pc:sldMk cId="1861668214" sldId="331"/>
            <ac:spMk id="12" creationId="{2C88BA28-3CDC-4A2F-8BDD-30AEF6DEFF71}"/>
          </ac:spMkLst>
        </pc:spChg>
        <pc:spChg chg="mod">
          <ac:chgData name="Clint Bodungen" userId="12212b308bdbe01e" providerId="LiveId" clId="{DE608D49-D351-4313-8AC6-CE3DF33A2CBC}" dt="2024-01-20T21:35:57.390" v="6829" actId="20577"/>
          <ac:spMkLst>
            <pc:docMk/>
            <pc:sldMk cId="1861668214" sldId="331"/>
            <ac:spMk id="13" creationId="{C2D84252-D199-44DF-8BB0-14BB89F4B052}"/>
          </ac:spMkLst>
        </pc:spChg>
        <pc:spChg chg="mod">
          <ac:chgData name="Clint Bodungen" userId="12212b308bdbe01e" providerId="LiveId" clId="{DE608D49-D351-4313-8AC6-CE3DF33A2CBC}" dt="2024-01-19T23:07:01.128" v="3257" actId="14861"/>
          <ac:spMkLst>
            <pc:docMk/>
            <pc:sldMk cId="1861668214" sldId="331"/>
            <ac:spMk id="14" creationId="{3DA86502-1557-4CB9-92D1-B10A5F9A1A39}"/>
          </ac:spMkLst>
        </pc:spChg>
        <pc:spChg chg="mod">
          <ac:chgData name="Clint Bodungen" userId="12212b308bdbe01e" providerId="LiveId" clId="{DE608D49-D351-4313-8AC6-CE3DF33A2CBC}" dt="2024-01-19T20:49:10.192" v="570" actId="1036"/>
          <ac:spMkLst>
            <pc:docMk/>
            <pc:sldMk cId="1861668214" sldId="331"/>
            <ac:spMk id="15" creationId="{A3423CA7-4032-436E-86AE-A6D399125DBF}"/>
          </ac:spMkLst>
        </pc:spChg>
        <pc:spChg chg="mod">
          <ac:chgData name="Clint Bodungen" userId="12212b308bdbe01e" providerId="LiveId" clId="{DE608D49-D351-4313-8AC6-CE3DF33A2CBC}" dt="2024-01-19T20:49:10.192" v="570" actId="1036"/>
          <ac:spMkLst>
            <pc:docMk/>
            <pc:sldMk cId="1861668214" sldId="331"/>
            <ac:spMk id="16" creationId="{679C59E0-373D-4786-B0DF-D47BCBC4F7D5}"/>
          </ac:spMkLst>
        </pc:spChg>
        <pc:spChg chg="mod">
          <ac:chgData name="Clint Bodungen" userId="12212b308bdbe01e" providerId="LiveId" clId="{DE608D49-D351-4313-8AC6-CE3DF33A2CBC}" dt="2024-01-19T20:49:10.192" v="570" actId="1036"/>
          <ac:spMkLst>
            <pc:docMk/>
            <pc:sldMk cId="1861668214" sldId="331"/>
            <ac:spMk id="17" creationId="{157CB47C-81F1-4DF6-B5B4-CAB2A1821094}"/>
          </ac:spMkLst>
        </pc:spChg>
        <pc:spChg chg="mod">
          <ac:chgData name="Clint Bodungen" userId="12212b308bdbe01e" providerId="LiveId" clId="{DE608D49-D351-4313-8AC6-CE3DF33A2CBC}" dt="2024-01-19T20:49:10.192" v="570" actId="1036"/>
          <ac:spMkLst>
            <pc:docMk/>
            <pc:sldMk cId="1861668214" sldId="331"/>
            <ac:spMk id="18" creationId="{C1808759-0EA6-4EFB-B58A-6A0C11A9489D}"/>
          </ac:spMkLst>
        </pc:spChg>
        <pc:spChg chg="mod">
          <ac:chgData name="Clint Bodungen" userId="12212b308bdbe01e" providerId="LiveId" clId="{DE608D49-D351-4313-8AC6-CE3DF33A2CBC}" dt="2024-01-19T20:51:02.783" v="578" actId="1076"/>
          <ac:spMkLst>
            <pc:docMk/>
            <pc:sldMk cId="1861668214" sldId="331"/>
            <ac:spMk id="19" creationId="{9465CDB1-8531-4465-AB3F-F67CD9724DEF}"/>
          </ac:spMkLst>
        </pc:spChg>
        <pc:spChg chg="mod">
          <ac:chgData name="Clint Bodungen" userId="12212b308bdbe01e" providerId="LiveId" clId="{DE608D49-D351-4313-8AC6-CE3DF33A2CBC}" dt="2024-01-19T20:51:02.783" v="578" actId="1076"/>
          <ac:spMkLst>
            <pc:docMk/>
            <pc:sldMk cId="1861668214" sldId="331"/>
            <ac:spMk id="20" creationId="{EDF154DC-4C93-41B3-ABEE-87471E36D19E}"/>
          </ac:spMkLst>
        </pc:spChg>
        <pc:spChg chg="mod">
          <ac:chgData name="Clint Bodungen" userId="12212b308bdbe01e" providerId="LiveId" clId="{DE608D49-D351-4313-8AC6-CE3DF33A2CBC}" dt="2024-01-20T21:29:32.459" v="6716" actId="20577"/>
          <ac:spMkLst>
            <pc:docMk/>
            <pc:sldMk cId="1861668214" sldId="331"/>
            <ac:spMk id="21" creationId="{07F0CCD0-AF67-4836-AD13-A38E0D5BC778}"/>
          </ac:spMkLst>
        </pc:spChg>
        <pc:spChg chg="mod">
          <ac:chgData name="Clint Bodungen" userId="12212b308bdbe01e" providerId="LiveId" clId="{DE608D49-D351-4313-8AC6-CE3DF33A2CBC}" dt="2024-01-19T23:07:01.128" v="3257" actId="14861"/>
          <ac:spMkLst>
            <pc:docMk/>
            <pc:sldMk cId="1861668214" sldId="331"/>
            <ac:spMk id="22" creationId="{709E3FC3-75BD-4554-8CAC-B16741E03FBE}"/>
          </ac:spMkLst>
        </pc:spChg>
        <pc:spChg chg="mod">
          <ac:chgData name="Clint Bodungen" userId="12212b308bdbe01e" providerId="LiveId" clId="{DE608D49-D351-4313-8AC6-CE3DF33A2CBC}" dt="2024-01-20T21:36:11.813" v="6874" actId="20577"/>
          <ac:spMkLst>
            <pc:docMk/>
            <pc:sldMk cId="1861668214" sldId="331"/>
            <ac:spMk id="23" creationId="{A2634841-74FC-4274-8055-5AFC43C22D78}"/>
          </ac:spMkLst>
        </pc:spChg>
        <pc:spChg chg="mod">
          <ac:chgData name="Clint Bodungen" userId="12212b308bdbe01e" providerId="LiveId" clId="{DE608D49-D351-4313-8AC6-CE3DF33A2CBC}" dt="2024-01-20T21:36:43.288" v="6937" actId="20577"/>
          <ac:spMkLst>
            <pc:docMk/>
            <pc:sldMk cId="1861668214" sldId="331"/>
            <ac:spMk id="24" creationId="{9D16710A-EBED-4979-8B61-501D2780FE6A}"/>
          </ac:spMkLst>
        </pc:spChg>
        <pc:spChg chg="mod">
          <ac:chgData name="Clint Bodungen" userId="12212b308bdbe01e" providerId="LiveId" clId="{DE608D49-D351-4313-8AC6-CE3DF33A2CBC}" dt="2024-01-19T20:39:39.894" v="184" actId="20577"/>
          <ac:spMkLst>
            <pc:docMk/>
            <pc:sldMk cId="1861668214" sldId="331"/>
            <ac:spMk id="27" creationId="{A16BB355-5B7C-428E-ACFA-DE3FE594951B}"/>
          </ac:spMkLst>
        </pc:spChg>
        <pc:spChg chg="mod">
          <ac:chgData name="Clint Bodungen" userId="12212b308bdbe01e" providerId="LiveId" clId="{DE608D49-D351-4313-8AC6-CE3DF33A2CBC}" dt="2024-01-19T21:48:53.792" v="2135" actId="20577"/>
          <ac:spMkLst>
            <pc:docMk/>
            <pc:sldMk cId="1861668214" sldId="331"/>
            <ac:spMk id="29" creationId="{97779D7B-561E-4565-9646-038112F6E8D0}"/>
          </ac:spMkLst>
        </pc:spChg>
        <pc:spChg chg="add del mod">
          <ac:chgData name="Clint Bodungen" userId="12212b308bdbe01e" providerId="LiveId" clId="{DE608D49-D351-4313-8AC6-CE3DF33A2CBC}" dt="2024-01-20T21:31:53.147" v="6764" actId="931"/>
          <ac:spMkLst>
            <pc:docMk/>
            <pc:sldMk cId="1861668214" sldId="331"/>
            <ac:spMk id="34" creationId="{058D6CD3-9026-534F-A867-7774154F5C07}"/>
          </ac:spMkLst>
        </pc:spChg>
        <pc:grpChg chg="mod">
          <ac:chgData name="Clint Bodungen" userId="12212b308bdbe01e" providerId="LiveId" clId="{DE608D49-D351-4313-8AC6-CE3DF33A2CBC}" dt="2024-01-19T22:57:23.648" v="3121" actId="1076"/>
          <ac:grpSpMkLst>
            <pc:docMk/>
            <pc:sldMk cId="1861668214" sldId="331"/>
            <ac:grpSpMk id="25" creationId="{EA36BE58-DA4A-4CBF-9AB9-81981E13088D}"/>
          </ac:grpSpMkLst>
        </pc:grpChg>
        <pc:picChg chg="add del mod modCrop">
          <ac:chgData name="Clint Bodungen" userId="12212b308bdbe01e" providerId="LiveId" clId="{DE608D49-D351-4313-8AC6-CE3DF33A2CBC}" dt="2024-01-20T21:29:53.949" v="6763" actId="478"/>
          <ac:picMkLst>
            <pc:docMk/>
            <pc:sldMk cId="1861668214" sldId="331"/>
            <ac:picMk id="8" creationId="{3023A284-3ABC-90C2-1465-988B54F69D8E}"/>
          </ac:picMkLst>
        </pc:picChg>
        <pc:picChg chg="add mod modCrop">
          <ac:chgData name="Clint Bodungen" userId="12212b308bdbe01e" providerId="LiveId" clId="{DE608D49-D351-4313-8AC6-CE3DF33A2CBC}" dt="2024-01-20T21:34:20.105" v="6792"/>
          <ac:picMkLst>
            <pc:docMk/>
            <pc:sldMk cId="1861668214" sldId="331"/>
            <ac:picMk id="36" creationId="{3F1B8C03-6439-5134-AF00-4675A14A730F}"/>
          </ac:picMkLst>
        </pc:picChg>
      </pc:sldChg>
      <pc:sldChg chg="addSp delSp modSp add mod ord modNotesTx">
        <pc:chgData name="Clint Bodungen" userId="12212b308bdbe01e" providerId="LiveId" clId="{DE608D49-D351-4313-8AC6-CE3DF33A2CBC}" dt="2024-01-21T20:54:44.677" v="10263" actId="14100"/>
        <pc:sldMkLst>
          <pc:docMk/>
          <pc:sldMk cId="1605227038" sldId="332"/>
        </pc:sldMkLst>
        <pc:spChg chg="del">
          <ac:chgData name="Clint Bodungen" userId="12212b308bdbe01e" providerId="LiveId" clId="{DE608D49-D351-4313-8AC6-CE3DF33A2CBC}" dt="2024-01-19T21:19:07.945" v="1210" actId="931"/>
          <ac:spMkLst>
            <pc:docMk/>
            <pc:sldMk cId="1605227038" sldId="332"/>
            <ac:spMk id="3" creationId="{CCDB87CE-3D1A-49E9-918C-5FE26D4D45C7}"/>
          </ac:spMkLst>
        </pc:spChg>
        <pc:spChg chg="mod">
          <ac:chgData name="Clint Bodungen" userId="12212b308bdbe01e" providerId="LiveId" clId="{DE608D49-D351-4313-8AC6-CE3DF33A2CBC}" dt="2024-01-19T23:06:32.988" v="3252" actId="14861"/>
          <ac:spMkLst>
            <pc:docMk/>
            <pc:sldMk cId="1605227038" sldId="332"/>
            <ac:spMk id="9" creationId="{68EA56D0-9860-48FC-AD1F-45929030EBCE}"/>
          </ac:spMkLst>
        </pc:spChg>
        <pc:spChg chg="mod">
          <ac:chgData name="Clint Bodungen" userId="12212b308bdbe01e" providerId="LiveId" clId="{DE608D49-D351-4313-8AC6-CE3DF33A2CBC}" dt="2024-01-19T23:06:32.988" v="3252" actId="14861"/>
          <ac:spMkLst>
            <pc:docMk/>
            <pc:sldMk cId="1605227038" sldId="332"/>
            <ac:spMk id="10" creationId="{91295C36-F85E-4A60-9452-6EC71DFE452B}"/>
          </ac:spMkLst>
        </pc:spChg>
        <pc:spChg chg="mod">
          <ac:chgData name="Clint Bodungen" userId="12212b308bdbe01e" providerId="LiveId" clId="{DE608D49-D351-4313-8AC6-CE3DF33A2CBC}" dt="2024-01-19T23:06:32.988" v="3252" actId="14861"/>
          <ac:spMkLst>
            <pc:docMk/>
            <pc:sldMk cId="1605227038" sldId="332"/>
            <ac:spMk id="11" creationId="{EFBF618D-8BFD-4FDD-BE70-2998D48C2DAE}"/>
          </ac:spMkLst>
        </pc:spChg>
        <pc:spChg chg="del">
          <ac:chgData name="Clint Bodungen" userId="12212b308bdbe01e" providerId="LiveId" clId="{DE608D49-D351-4313-8AC6-CE3DF33A2CBC}" dt="2024-01-19T21:18:36.567" v="1202" actId="478"/>
          <ac:spMkLst>
            <pc:docMk/>
            <pc:sldMk cId="1605227038" sldId="332"/>
            <ac:spMk id="24" creationId="{A62EA955-5526-4A75-B114-4137E3627017}"/>
          </ac:spMkLst>
        </pc:spChg>
        <pc:spChg chg="del">
          <ac:chgData name="Clint Bodungen" userId="12212b308bdbe01e" providerId="LiveId" clId="{DE608D49-D351-4313-8AC6-CE3DF33A2CBC}" dt="2024-01-19T21:18:34.592" v="1201" actId="478"/>
          <ac:spMkLst>
            <pc:docMk/>
            <pc:sldMk cId="1605227038" sldId="332"/>
            <ac:spMk id="25" creationId="{CDDB34CB-3C0F-416C-9E15-6E47C417B48F}"/>
          </ac:spMkLst>
        </pc:spChg>
        <pc:spChg chg="del">
          <ac:chgData name="Clint Bodungen" userId="12212b308bdbe01e" providerId="LiveId" clId="{DE608D49-D351-4313-8AC6-CE3DF33A2CBC}" dt="2024-01-19T21:18:45.827" v="1209" actId="478"/>
          <ac:spMkLst>
            <pc:docMk/>
            <pc:sldMk cId="1605227038" sldId="332"/>
            <ac:spMk id="26" creationId="{CFA00302-C35E-4995-9F73-3B0D2C825E60}"/>
          </ac:spMkLst>
        </pc:spChg>
        <pc:spChg chg="del">
          <ac:chgData name="Clint Bodungen" userId="12212b308bdbe01e" providerId="LiveId" clId="{DE608D49-D351-4313-8AC6-CE3DF33A2CBC}" dt="2024-01-19T21:18:45.132" v="1208" actId="478"/>
          <ac:spMkLst>
            <pc:docMk/>
            <pc:sldMk cId="1605227038" sldId="332"/>
            <ac:spMk id="27" creationId="{0F5F41D4-A1D2-4394-8FAB-6CE433886466}"/>
          </ac:spMkLst>
        </pc:spChg>
        <pc:spChg chg="del mod">
          <ac:chgData name="Clint Bodungen" userId="12212b308bdbe01e" providerId="LiveId" clId="{DE608D49-D351-4313-8AC6-CE3DF33A2CBC}" dt="2024-01-19T21:18:38.055" v="1204" actId="478"/>
          <ac:spMkLst>
            <pc:docMk/>
            <pc:sldMk cId="1605227038" sldId="332"/>
            <ac:spMk id="28" creationId="{241E0AEA-9E1C-4D4B-8FC2-F678E8F55E37}"/>
          </ac:spMkLst>
        </pc:spChg>
        <pc:spChg chg="del">
          <ac:chgData name="Clint Bodungen" userId="12212b308bdbe01e" providerId="LiveId" clId="{DE608D49-D351-4313-8AC6-CE3DF33A2CBC}" dt="2024-01-19T21:18:40.164" v="1205" actId="478"/>
          <ac:spMkLst>
            <pc:docMk/>
            <pc:sldMk cId="1605227038" sldId="332"/>
            <ac:spMk id="29" creationId="{0F362F50-51C9-4739-94AA-6A42EEBA3F78}"/>
          </ac:spMkLst>
        </pc:spChg>
        <pc:spChg chg="del">
          <ac:chgData name="Clint Bodungen" userId="12212b308bdbe01e" providerId="LiveId" clId="{DE608D49-D351-4313-8AC6-CE3DF33A2CBC}" dt="2024-01-19T21:18:41.544" v="1206" actId="478"/>
          <ac:spMkLst>
            <pc:docMk/>
            <pc:sldMk cId="1605227038" sldId="332"/>
            <ac:spMk id="30" creationId="{7F9E8808-6579-4AE1-AC66-0D2B3829CD42}"/>
          </ac:spMkLst>
        </pc:spChg>
        <pc:spChg chg="mod">
          <ac:chgData name="Clint Bodungen" userId="12212b308bdbe01e" providerId="LiveId" clId="{DE608D49-D351-4313-8AC6-CE3DF33A2CBC}" dt="2024-01-19T21:16:37.593" v="1162"/>
          <ac:spMkLst>
            <pc:docMk/>
            <pc:sldMk cId="1605227038" sldId="332"/>
            <ac:spMk id="34" creationId="{124D24F8-8952-4464-A0CD-4B02B5511BA5}"/>
          </ac:spMkLst>
        </pc:spChg>
        <pc:spChg chg="mod">
          <ac:chgData name="Clint Bodungen" userId="12212b308bdbe01e" providerId="LiveId" clId="{DE608D49-D351-4313-8AC6-CE3DF33A2CBC}" dt="2024-01-19T21:48:50.344" v="2133" actId="20577"/>
          <ac:spMkLst>
            <pc:docMk/>
            <pc:sldMk cId="1605227038" sldId="332"/>
            <ac:spMk id="36" creationId="{CB61D7D1-3362-4E37-8F73-CC7177742904}"/>
          </ac:spMkLst>
        </pc:spChg>
        <pc:picChg chg="add mod modCrop">
          <ac:chgData name="Clint Bodungen" userId="12212b308bdbe01e" providerId="LiveId" clId="{DE608D49-D351-4313-8AC6-CE3DF33A2CBC}" dt="2024-01-21T20:54:44.677" v="10263" actId="14100"/>
          <ac:picMkLst>
            <pc:docMk/>
            <pc:sldMk cId="1605227038" sldId="332"/>
            <ac:picMk id="4" creationId="{DB6DCB58-ABDA-3A09-5BB7-1A957A65E6F9}"/>
          </ac:picMkLst>
        </pc:picChg>
        <pc:picChg chg="del">
          <ac:chgData name="Clint Bodungen" userId="12212b308bdbe01e" providerId="LiveId" clId="{DE608D49-D351-4313-8AC6-CE3DF33A2CBC}" dt="2024-01-19T21:18:42.989" v="1207" actId="478"/>
          <ac:picMkLst>
            <pc:docMk/>
            <pc:sldMk cId="1605227038" sldId="332"/>
            <ac:picMk id="31" creationId="{B37F6318-691F-4746-9A99-F0A3B244AABE}"/>
          </ac:picMkLst>
        </pc:picChg>
      </pc:sldChg>
      <pc:sldChg chg="addSp delSp modSp add mod modNotesTx">
        <pc:chgData name="Clint Bodungen" userId="12212b308bdbe01e" providerId="LiveId" clId="{DE608D49-D351-4313-8AC6-CE3DF33A2CBC}" dt="2024-01-21T20:52:26.943" v="10259" actId="20577"/>
        <pc:sldMkLst>
          <pc:docMk/>
          <pc:sldMk cId="3615032491" sldId="333"/>
        </pc:sldMkLst>
        <pc:spChg chg="add mod">
          <ac:chgData name="Clint Bodungen" userId="12212b308bdbe01e" providerId="LiveId" clId="{DE608D49-D351-4313-8AC6-CE3DF33A2CBC}" dt="2024-01-19T22:57:10.455" v="3119"/>
          <ac:spMkLst>
            <pc:docMk/>
            <pc:sldMk cId="3615032491" sldId="333"/>
            <ac:spMk id="4" creationId="{BA34BC95-71A6-B83A-B431-607B71B51205}"/>
          </ac:spMkLst>
        </pc:spChg>
        <pc:spChg chg="add del mod">
          <ac:chgData name="Clint Bodungen" userId="12212b308bdbe01e" providerId="LiveId" clId="{DE608D49-D351-4313-8AC6-CE3DF33A2CBC}" dt="2024-01-19T22:57:44.039" v="3147" actId="478"/>
          <ac:spMkLst>
            <pc:docMk/>
            <pc:sldMk cId="3615032491" sldId="333"/>
            <ac:spMk id="5" creationId="{D8D8DB0F-98D0-41B4-BA33-15E32B944951}"/>
          </ac:spMkLst>
        </pc:spChg>
        <pc:spChg chg="add del mod">
          <ac:chgData name="Clint Bodungen" userId="12212b308bdbe01e" providerId="LiveId" clId="{DE608D49-D351-4313-8AC6-CE3DF33A2CBC}" dt="2024-01-19T22:57:43.650" v="3146" actId="6549"/>
          <ac:spMkLst>
            <pc:docMk/>
            <pc:sldMk cId="3615032491" sldId="333"/>
            <ac:spMk id="9" creationId="{412DAAEC-43FF-465F-9A86-E7A2D7B5BD67}"/>
          </ac:spMkLst>
        </pc:spChg>
        <pc:spChg chg="add mod">
          <ac:chgData name="Clint Bodungen" userId="12212b308bdbe01e" providerId="LiveId" clId="{DE608D49-D351-4313-8AC6-CE3DF33A2CBC}" dt="2024-01-19T22:57:10.455" v="3119"/>
          <ac:spMkLst>
            <pc:docMk/>
            <pc:sldMk cId="3615032491" sldId="333"/>
            <ac:spMk id="10" creationId="{BA2BD060-AF8F-9F07-D0C6-56A7683DF1F7}"/>
          </ac:spMkLst>
        </pc:spChg>
        <pc:spChg chg="add mod">
          <ac:chgData name="Clint Bodungen" userId="12212b308bdbe01e" providerId="LiveId" clId="{DE608D49-D351-4313-8AC6-CE3DF33A2CBC}" dt="2024-01-19T22:57:10.455" v="3119"/>
          <ac:spMkLst>
            <pc:docMk/>
            <pc:sldMk cId="3615032491" sldId="333"/>
            <ac:spMk id="11" creationId="{E083F60D-6C3D-991B-B533-354EB7ED0AA0}"/>
          </ac:spMkLst>
        </pc:spChg>
        <pc:spChg chg="add del mod topLvl">
          <ac:chgData name="Clint Bodungen" userId="12212b308bdbe01e" providerId="LiveId" clId="{DE608D49-D351-4313-8AC6-CE3DF33A2CBC}" dt="2024-01-19T22:00:19.472" v="2261" actId="21"/>
          <ac:spMkLst>
            <pc:docMk/>
            <pc:sldMk cId="3615032491" sldId="333"/>
            <ac:spMk id="12" creationId="{9B9ECB42-D060-43F3-870A-8ECBAA0F00B0}"/>
          </ac:spMkLst>
        </pc:spChg>
        <pc:spChg chg="del">
          <ac:chgData name="Clint Bodungen" userId="12212b308bdbe01e" providerId="LiveId" clId="{DE608D49-D351-4313-8AC6-CE3DF33A2CBC}" dt="2024-01-19T21:49:37.117" v="2145" actId="478"/>
          <ac:spMkLst>
            <pc:docMk/>
            <pc:sldMk cId="3615032491" sldId="333"/>
            <ac:spMk id="13" creationId="{679923F0-B87A-430D-8405-DE099671E4D5}"/>
          </ac:spMkLst>
        </pc:spChg>
        <pc:spChg chg="del">
          <ac:chgData name="Clint Bodungen" userId="12212b308bdbe01e" providerId="LiveId" clId="{DE608D49-D351-4313-8AC6-CE3DF33A2CBC}" dt="2024-01-19T21:49:45.991" v="2149" actId="478"/>
          <ac:spMkLst>
            <pc:docMk/>
            <pc:sldMk cId="3615032491" sldId="333"/>
            <ac:spMk id="14" creationId="{B4EC4C0F-1790-424D-9BA2-CC8F9FA0954B}"/>
          </ac:spMkLst>
        </pc:spChg>
        <pc:spChg chg="del">
          <ac:chgData name="Clint Bodungen" userId="12212b308bdbe01e" providerId="LiveId" clId="{DE608D49-D351-4313-8AC6-CE3DF33A2CBC}" dt="2024-01-19T21:49:48.131" v="2150" actId="478"/>
          <ac:spMkLst>
            <pc:docMk/>
            <pc:sldMk cId="3615032491" sldId="333"/>
            <ac:spMk id="15" creationId="{F00DEA24-E646-4675-8C99-2E2ED1190266}"/>
          </ac:spMkLst>
        </pc:spChg>
        <pc:spChg chg="del">
          <ac:chgData name="Clint Bodungen" userId="12212b308bdbe01e" providerId="LiveId" clId="{DE608D49-D351-4313-8AC6-CE3DF33A2CBC}" dt="2024-01-19T21:49:43.929" v="2148" actId="478"/>
          <ac:spMkLst>
            <pc:docMk/>
            <pc:sldMk cId="3615032491" sldId="333"/>
            <ac:spMk id="16" creationId="{189DC81C-2A08-458C-AA18-455D573209A8}"/>
          </ac:spMkLst>
        </pc:spChg>
        <pc:spChg chg="mod">
          <ac:chgData name="Clint Bodungen" userId="12212b308bdbe01e" providerId="LiveId" clId="{DE608D49-D351-4313-8AC6-CE3DF33A2CBC}" dt="2024-01-19T21:50:38.656" v="2199" actId="1076"/>
          <ac:spMkLst>
            <pc:docMk/>
            <pc:sldMk cId="3615032491" sldId="333"/>
            <ac:spMk id="17" creationId="{DDD8966B-C05E-41DB-8314-607A21F8065B}"/>
          </ac:spMkLst>
        </pc:spChg>
        <pc:spChg chg="add mod">
          <ac:chgData name="Clint Bodungen" userId="12212b308bdbe01e" providerId="LiveId" clId="{DE608D49-D351-4313-8AC6-CE3DF33A2CBC}" dt="2024-01-19T22:57:10.455" v="3119"/>
          <ac:spMkLst>
            <pc:docMk/>
            <pc:sldMk cId="3615032491" sldId="333"/>
            <ac:spMk id="18" creationId="{995B0E53-E218-E217-C055-789A1D861BC7}"/>
          </ac:spMkLst>
        </pc:spChg>
        <pc:spChg chg="mod">
          <ac:chgData name="Clint Bodungen" userId="12212b308bdbe01e" providerId="LiveId" clId="{DE608D49-D351-4313-8AC6-CE3DF33A2CBC}" dt="2024-01-19T23:07:23.376" v="3259" actId="14861"/>
          <ac:spMkLst>
            <pc:docMk/>
            <pc:sldMk cId="3615032491" sldId="333"/>
            <ac:spMk id="26" creationId="{5FA83464-C198-43F2-AB33-B94A4E5FEC25}"/>
          </ac:spMkLst>
        </pc:spChg>
        <pc:spChg chg="mod">
          <ac:chgData name="Clint Bodungen" userId="12212b308bdbe01e" providerId="LiveId" clId="{DE608D49-D351-4313-8AC6-CE3DF33A2CBC}" dt="2024-01-19T22:57:28.370" v="3122"/>
          <ac:spMkLst>
            <pc:docMk/>
            <pc:sldMk cId="3615032491" sldId="333"/>
            <ac:spMk id="27" creationId="{A69D0317-2B43-CA78-3DC3-2B798BA5415F}"/>
          </ac:spMkLst>
        </pc:spChg>
        <pc:spChg chg="mod">
          <ac:chgData name="Clint Bodungen" userId="12212b308bdbe01e" providerId="LiveId" clId="{DE608D49-D351-4313-8AC6-CE3DF33A2CBC}" dt="2024-01-19T22:57:28.370" v="3122"/>
          <ac:spMkLst>
            <pc:docMk/>
            <pc:sldMk cId="3615032491" sldId="333"/>
            <ac:spMk id="28" creationId="{BF4852E8-3A7B-4FBE-47DD-FDAC2CE5655D}"/>
          </ac:spMkLst>
        </pc:spChg>
        <pc:spChg chg="mod">
          <ac:chgData name="Clint Bodungen" userId="12212b308bdbe01e" providerId="LiveId" clId="{DE608D49-D351-4313-8AC6-CE3DF33A2CBC}" dt="2024-01-19T22:57:28.370" v="3122"/>
          <ac:spMkLst>
            <pc:docMk/>
            <pc:sldMk cId="3615032491" sldId="333"/>
            <ac:spMk id="30" creationId="{2EA7651F-BF33-1226-7639-A4F945793B97}"/>
          </ac:spMkLst>
        </pc:spChg>
        <pc:spChg chg="mod">
          <ac:chgData name="Clint Bodungen" userId="12212b308bdbe01e" providerId="LiveId" clId="{DE608D49-D351-4313-8AC6-CE3DF33A2CBC}" dt="2024-01-19T22:57:28.370" v="3122"/>
          <ac:spMkLst>
            <pc:docMk/>
            <pc:sldMk cId="3615032491" sldId="333"/>
            <ac:spMk id="31" creationId="{88C21843-7A2A-8D6A-4413-C3E879251424}"/>
          </ac:spMkLst>
        </pc:spChg>
        <pc:spChg chg="del">
          <ac:chgData name="Clint Bodungen" userId="12212b308bdbe01e" providerId="LiveId" clId="{DE608D49-D351-4313-8AC6-CE3DF33A2CBC}" dt="2024-01-19T21:49:03.182" v="2138" actId="478"/>
          <ac:spMkLst>
            <pc:docMk/>
            <pc:sldMk cId="3615032491" sldId="333"/>
            <ac:spMk id="38" creationId="{BFF8597F-F7B0-4C40-8E90-FCA9664EBD21}"/>
          </ac:spMkLst>
        </pc:spChg>
        <pc:spChg chg="mod">
          <ac:chgData name="Clint Bodungen" userId="12212b308bdbe01e" providerId="LiveId" clId="{DE608D49-D351-4313-8AC6-CE3DF33A2CBC}" dt="2024-01-19T22:57:28.370" v="3122"/>
          <ac:spMkLst>
            <pc:docMk/>
            <pc:sldMk cId="3615032491" sldId="333"/>
            <ac:spMk id="39" creationId="{A169CD43-0E6F-AA8E-8730-49AF989FB032}"/>
          </ac:spMkLst>
        </pc:spChg>
        <pc:grpChg chg="add del mod">
          <ac:chgData name="Clint Bodungen" userId="12212b308bdbe01e" providerId="LiveId" clId="{DE608D49-D351-4313-8AC6-CE3DF33A2CBC}" dt="2024-01-19T22:00:30.195" v="2263" actId="1076"/>
          <ac:grpSpMkLst>
            <pc:docMk/>
            <pc:sldMk cId="3615032491" sldId="333"/>
            <ac:grpSpMk id="3" creationId="{6E14566E-B4E9-938A-0F1C-5F74F978B112}"/>
          </ac:grpSpMkLst>
        </pc:grpChg>
        <pc:grpChg chg="add mod">
          <ac:chgData name="Clint Bodungen" userId="12212b308bdbe01e" providerId="LiveId" clId="{DE608D49-D351-4313-8AC6-CE3DF33A2CBC}" dt="2024-01-19T22:57:42.660" v="3144" actId="1037"/>
          <ac:grpSpMkLst>
            <pc:docMk/>
            <pc:sldMk cId="3615032491" sldId="333"/>
            <ac:grpSpMk id="19" creationId="{E0579DEC-1C73-AD8D-61EA-7B34E4F862EE}"/>
          </ac:grpSpMkLst>
        </pc:grpChg>
        <pc:grpChg chg="mod">
          <ac:chgData name="Clint Bodungen" userId="12212b308bdbe01e" providerId="LiveId" clId="{DE608D49-D351-4313-8AC6-CE3DF33A2CBC}" dt="2024-01-19T21:49:31.654" v="2143" actId="1076"/>
          <ac:grpSpMkLst>
            <pc:docMk/>
            <pc:sldMk cId="3615032491" sldId="333"/>
            <ac:grpSpMk id="20" creationId="{A8A806E1-56FA-4F46-8AD5-17BEB59171CB}"/>
          </ac:grpSpMkLst>
        </pc:grpChg>
        <pc:grpChg chg="mod">
          <ac:chgData name="Clint Bodungen" userId="12212b308bdbe01e" providerId="LiveId" clId="{DE608D49-D351-4313-8AC6-CE3DF33A2CBC}" dt="2024-01-19T22:57:28.370" v="3122"/>
          <ac:grpSpMkLst>
            <pc:docMk/>
            <pc:sldMk cId="3615032491" sldId="333"/>
            <ac:grpSpMk id="29" creationId="{41236F6C-99C4-2C3D-1FBA-7A6A8477C6E8}"/>
          </ac:grpSpMkLst>
        </pc:grpChg>
        <pc:grpChg chg="mod">
          <ac:chgData name="Clint Bodungen" userId="12212b308bdbe01e" providerId="LiveId" clId="{DE608D49-D351-4313-8AC6-CE3DF33A2CBC}" dt="2024-01-19T21:50:35.039" v="2197" actId="1076"/>
          <ac:grpSpMkLst>
            <pc:docMk/>
            <pc:sldMk cId="3615032491" sldId="333"/>
            <ac:grpSpMk id="32" creationId="{D7B5A200-F601-46B4-BD10-1B0BA4CF24AD}"/>
          </ac:grpSpMkLst>
        </pc:grpChg>
        <pc:graphicFrameChg chg="add del mod topLvl">
          <ac:chgData name="Clint Bodungen" userId="12212b308bdbe01e" providerId="LiveId" clId="{DE608D49-D351-4313-8AC6-CE3DF33A2CBC}" dt="2024-01-19T22:00:21.071" v="2262" actId="1076"/>
          <ac:graphicFrameMkLst>
            <pc:docMk/>
            <pc:sldMk cId="3615032491" sldId="333"/>
            <ac:graphicFrameMk id="2" creationId="{4A0BDC79-6EC7-74B0-2D4E-6BA4EDC93CEC}"/>
          </ac:graphicFrameMkLst>
        </pc:graphicFrameChg>
      </pc:sldChg>
      <pc:sldChg chg="addSp delSp modSp add mod modNotesTx">
        <pc:chgData name="Clint Bodungen" userId="12212b308bdbe01e" providerId="LiveId" clId="{DE608D49-D351-4313-8AC6-CE3DF33A2CBC}" dt="2024-01-21T20:01:24.286" v="8218" actId="20577"/>
        <pc:sldMkLst>
          <pc:docMk/>
          <pc:sldMk cId="2797722450" sldId="334"/>
        </pc:sldMkLst>
        <pc:spChg chg="mod ord">
          <ac:chgData name="Clint Bodungen" userId="12212b308bdbe01e" providerId="LiveId" clId="{DE608D49-D351-4313-8AC6-CE3DF33A2CBC}" dt="2024-01-19T23:07:43.919" v="3261" actId="14861"/>
          <ac:spMkLst>
            <pc:docMk/>
            <pc:sldMk cId="2797722450" sldId="334"/>
            <ac:spMk id="2" creationId="{7F0C758A-0BB7-4CA2-A59D-A41D93AD3F17}"/>
          </ac:spMkLst>
        </pc:spChg>
        <pc:spChg chg="del mod">
          <ac:chgData name="Clint Bodungen" userId="12212b308bdbe01e" providerId="LiveId" clId="{DE608D49-D351-4313-8AC6-CE3DF33A2CBC}" dt="2024-01-19T22:50:37.899" v="2765" actId="478"/>
          <ac:spMkLst>
            <pc:docMk/>
            <pc:sldMk cId="2797722450" sldId="334"/>
            <ac:spMk id="3" creationId="{8FC8D5C0-F222-4CD5-BF51-42A5AC5119E3}"/>
          </ac:spMkLst>
        </pc:spChg>
        <pc:spChg chg="add mod">
          <ac:chgData name="Clint Bodungen" userId="12212b308bdbe01e" providerId="LiveId" clId="{DE608D49-D351-4313-8AC6-CE3DF33A2CBC}" dt="2024-01-20T01:20:18.802" v="3944" actId="14861"/>
          <ac:spMkLst>
            <pc:docMk/>
            <pc:sldMk cId="2797722450" sldId="334"/>
            <ac:spMk id="4" creationId="{E6CD48F7-0EFC-04F2-0997-5EDA32D66801}"/>
          </ac:spMkLst>
        </pc:spChg>
        <pc:spChg chg="del">
          <ac:chgData name="Clint Bodungen" userId="12212b308bdbe01e" providerId="LiveId" clId="{DE608D49-D351-4313-8AC6-CE3DF33A2CBC}" dt="2024-01-19T22:47:59.783" v="2715" actId="478"/>
          <ac:spMkLst>
            <pc:docMk/>
            <pc:sldMk cId="2797722450" sldId="334"/>
            <ac:spMk id="5" creationId="{969528C4-2CCE-49FB-B3D0-D06EE5066E22}"/>
          </ac:spMkLst>
        </pc:spChg>
        <pc:spChg chg="add mod">
          <ac:chgData name="Clint Bodungen" userId="12212b308bdbe01e" providerId="LiveId" clId="{DE608D49-D351-4313-8AC6-CE3DF33A2CBC}" dt="2024-01-19T22:45:01.078" v="2708" actId="1038"/>
          <ac:spMkLst>
            <pc:docMk/>
            <pc:sldMk cId="2797722450" sldId="334"/>
            <ac:spMk id="6" creationId="{1BB9A30E-58F9-AC31-5FCB-0238F882374D}"/>
          </ac:spMkLst>
        </pc:spChg>
        <pc:spChg chg="add mod">
          <ac:chgData name="Clint Bodungen" userId="12212b308bdbe01e" providerId="LiveId" clId="{DE608D49-D351-4313-8AC6-CE3DF33A2CBC}" dt="2024-01-19T22:45:01.078" v="2708" actId="1038"/>
          <ac:spMkLst>
            <pc:docMk/>
            <pc:sldMk cId="2797722450" sldId="334"/>
            <ac:spMk id="7" creationId="{00AB1063-03C2-B4EC-7DFE-38DC56BC9B8C}"/>
          </ac:spMkLst>
        </pc:spChg>
        <pc:spChg chg="add mod">
          <ac:chgData name="Clint Bodungen" userId="12212b308bdbe01e" providerId="LiveId" clId="{DE608D49-D351-4313-8AC6-CE3DF33A2CBC}" dt="2024-01-19T22:45:05.645" v="2710" actId="20577"/>
          <ac:spMkLst>
            <pc:docMk/>
            <pc:sldMk cId="2797722450" sldId="334"/>
            <ac:spMk id="8" creationId="{2DD1BCF9-BDE5-B138-2DB0-7B562211F041}"/>
          </ac:spMkLst>
        </pc:spChg>
        <pc:spChg chg="mod">
          <ac:chgData name="Clint Bodungen" userId="12212b308bdbe01e" providerId="LiveId" clId="{DE608D49-D351-4313-8AC6-CE3DF33A2CBC}" dt="2024-01-20T01:20:18.802" v="3944" actId="14861"/>
          <ac:spMkLst>
            <pc:docMk/>
            <pc:sldMk cId="2797722450" sldId="334"/>
            <ac:spMk id="12" creationId="{FD6D651B-CBD8-4242-8B7F-5EC597241F83}"/>
          </ac:spMkLst>
        </pc:spChg>
        <pc:spChg chg="mod">
          <ac:chgData name="Clint Bodungen" userId="12212b308bdbe01e" providerId="LiveId" clId="{DE608D49-D351-4313-8AC6-CE3DF33A2CBC}" dt="2024-01-20T01:20:18.802" v="3944" actId="14861"/>
          <ac:spMkLst>
            <pc:docMk/>
            <pc:sldMk cId="2797722450" sldId="334"/>
            <ac:spMk id="13" creationId="{B3A067EE-039C-4074-BD01-4C4C6EE4CE7E}"/>
          </ac:spMkLst>
        </pc:spChg>
        <pc:spChg chg="mod">
          <ac:chgData name="Clint Bodungen" userId="12212b308bdbe01e" providerId="LiveId" clId="{DE608D49-D351-4313-8AC6-CE3DF33A2CBC}" dt="2024-01-20T01:20:18.802" v="3944" actId="14861"/>
          <ac:spMkLst>
            <pc:docMk/>
            <pc:sldMk cId="2797722450" sldId="334"/>
            <ac:spMk id="14" creationId="{FD245F09-D568-45A5-B594-D9BCDDF816F1}"/>
          </ac:spMkLst>
        </pc:spChg>
        <pc:spChg chg="mod">
          <ac:chgData name="Clint Bodungen" userId="12212b308bdbe01e" providerId="LiveId" clId="{DE608D49-D351-4313-8AC6-CE3DF33A2CBC}" dt="2024-01-20T01:20:18.802" v="3944" actId="14861"/>
          <ac:spMkLst>
            <pc:docMk/>
            <pc:sldMk cId="2797722450" sldId="334"/>
            <ac:spMk id="15" creationId="{2B1C4211-3F01-4220-826A-A3E66FAA2E3D}"/>
          </ac:spMkLst>
        </pc:spChg>
        <pc:spChg chg="mod">
          <ac:chgData name="Clint Bodungen" userId="12212b308bdbe01e" providerId="LiveId" clId="{DE608D49-D351-4313-8AC6-CE3DF33A2CBC}" dt="2024-01-19T22:45:01.078" v="2708" actId="1038"/>
          <ac:spMkLst>
            <pc:docMk/>
            <pc:sldMk cId="2797722450" sldId="334"/>
            <ac:spMk id="16" creationId="{FA679B90-383F-4963-8662-C2204FEF94B1}"/>
          </ac:spMkLst>
        </pc:spChg>
        <pc:spChg chg="mod">
          <ac:chgData name="Clint Bodungen" userId="12212b308bdbe01e" providerId="LiveId" clId="{DE608D49-D351-4313-8AC6-CE3DF33A2CBC}" dt="2024-01-19T22:45:01.078" v="2708" actId="1038"/>
          <ac:spMkLst>
            <pc:docMk/>
            <pc:sldMk cId="2797722450" sldId="334"/>
            <ac:spMk id="17" creationId="{6AC293E0-689C-4BA0-AFBF-41EDEA4E5185}"/>
          </ac:spMkLst>
        </pc:spChg>
        <pc:spChg chg="mod">
          <ac:chgData name="Clint Bodungen" userId="12212b308bdbe01e" providerId="LiveId" clId="{DE608D49-D351-4313-8AC6-CE3DF33A2CBC}" dt="2024-01-19T22:45:01.078" v="2708" actId="1038"/>
          <ac:spMkLst>
            <pc:docMk/>
            <pc:sldMk cId="2797722450" sldId="334"/>
            <ac:spMk id="18" creationId="{43FF032E-43D4-4D11-8148-6E8E106BC097}"/>
          </ac:spMkLst>
        </pc:spChg>
        <pc:spChg chg="mod">
          <ac:chgData name="Clint Bodungen" userId="12212b308bdbe01e" providerId="LiveId" clId="{DE608D49-D351-4313-8AC6-CE3DF33A2CBC}" dt="2024-01-19T22:45:01.078" v="2708" actId="1038"/>
          <ac:spMkLst>
            <pc:docMk/>
            <pc:sldMk cId="2797722450" sldId="334"/>
            <ac:spMk id="19" creationId="{129E4290-6156-4D0E-AE6B-DC2CA45879E2}"/>
          </ac:spMkLst>
        </pc:spChg>
        <pc:spChg chg="mod">
          <ac:chgData name="Clint Bodungen" userId="12212b308bdbe01e" providerId="LiveId" clId="{DE608D49-D351-4313-8AC6-CE3DF33A2CBC}" dt="2024-01-19T22:45:01.078" v="2708" actId="1038"/>
          <ac:spMkLst>
            <pc:docMk/>
            <pc:sldMk cId="2797722450" sldId="334"/>
            <ac:spMk id="20" creationId="{CEB84046-6575-4E3D-8DF5-FC3F739C4898}"/>
          </ac:spMkLst>
        </pc:spChg>
        <pc:spChg chg="del">
          <ac:chgData name="Clint Bodungen" userId="12212b308bdbe01e" providerId="LiveId" clId="{DE608D49-D351-4313-8AC6-CE3DF33A2CBC}" dt="2024-01-19T22:38:53.440" v="2472" actId="478"/>
          <ac:spMkLst>
            <pc:docMk/>
            <pc:sldMk cId="2797722450" sldId="334"/>
            <ac:spMk id="21" creationId="{AA42D14D-9A0C-4E2C-A5A3-FB0B5534A869}"/>
          </ac:spMkLst>
        </pc:spChg>
        <pc:spChg chg="mod">
          <ac:chgData name="Clint Bodungen" userId="12212b308bdbe01e" providerId="LiveId" clId="{DE608D49-D351-4313-8AC6-CE3DF33A2CBC}" dt="2024-01-19T22:45:01.078" v="2708" actId="1038"/>
          <ac:spMkLst>
            <pc:docMk/>
            <pc:sldMk cId="2797722450" sldId="334"/>
            <ac:spMk id="22" creationId="{019CE68F-1C46-480C-97C7-745361C35F7A}"/>
          </ac:spMkLst>
        </pc:spChg>
        <pc:spChg chg="del">
          <ac:chgData name="Clint Bodungen" userId="12212b308bdbe01e" providerId="LiveId" clId="{DE608D49-D351-4313-8AC6-CE3DF33A2CBC}" dt="2024-01-19T22:38:57.864" v="2473" actId="478"/>
          <ac:spMkLst>
            <pc:docMk/>
            <pc:sldMk cId="2797722450" sldId="334"/>
            <ac:spMk id="23" creationId="{98E6043C-D0C4-4510-B216-3CEAFF98D1CF}"/>
          </ac:spMkLst>
        </pc:spChg>
        <pc:spChg chg="mod">
          <ac:chgData name="Clint Bodungen" userId="12212b308bdbe01e" providerId="LiveId" clId="{DE608D49-D351-4313-8AC6-CE3DF33A2CBC}" dt="2024-01-19T22:45:01.078" v="2708" actId="1038"/>
          <ac:spMkLst>
            <pc:docMk/>
            <pc:sldMk cId="2797722450" sldId="334"/>
            <ac:spMk id="24" creationId="{5F68714C-EBD5-40AC-A2B1-10D6BFCB1863}"/>
          </ac:spMkLst>
        </pc:spChg>
        <pc:spChg chg="del">
          <ac:chgData name="Clint Bodungen" userId="12212b308bdbe01e" providerId="LiveId" clId="{DE608D49-D351-4313-8AC6-CE3DF33A2CBC}" dt="2024-01-19T22:39:00.669" v="2474" actId="478"/>
          <ac:spMkLst>
            <pc:docMk/>
            <pc:sldMk cId="2797722450" sldId="334"/>
            <ac:spMk id="25" creationId="{525D5BE8-DB6C-4CC6-B63D-E12AA2D779E3}"/>
          </ac:spMkLst>
        </pc:spChg>
        <pc:spChg chg="mod">
          <ac:chgData name="Clint Bodungen" userId="12212b308bdbe01e" providerId="LiveId" clId="{DE608D49-D351-4313-8AC6-CE3DF33A2CBC}" dt="2024-01-19T22:45:01.078" v="2708" actId="1038"/>
          <ac:spMkLst>
            <pc:docMk/>
            <pc:sldMk cId="2797722450" sldId="334"/>
            <ac:spMk id="26" creationId="{AC27FA69-B63E-4339-9C00-53F094D5C8DB}"/>
          </ac:spMkLst>
        </pc:spChg>
        <pc:spChg chg="del">
          <ac:chgData name="Clint Bodungen" userId="12212b308bdbe01e" providerId="LiveId" clId="{DE608D49-D351-4313-8AC6-CE3DF33A2CBC}" dt="2024-01-19T22:39:03.161" v="2475" actId="478"/>
          <ac:spMkLst>
            <pc:docMk/>
            <pc:sldMk cId="2797722450" sldId="334"/>
            <ac:spMk id="27" creationId="{70BE3D3C-74EF-46B1-9921-A8449A562F8A}"/>
          </ac:spMkLst>
        </pc:spChg>
        <pc:spChg chg="mod">
          <ac:chgData name="Clint Bodungen" userId="12212b308bdbe01e" providerId="LiveId" clId="{DE608D49-D351-4313-8AC6-CE3DF33A2CBC}" dt="2024-01-19T22:45:01.078" v="2708" actId="1038"/>
          <ac:spMkLst>
            <pc:docMk/>
            <pc:sldMk cId="2797722450" sldId="334"/>
            <ac:spMk id="28" creationId="{32F72ED3-3934-48E8-8037-E15B85485E5F}"/>
          </ac:spMkLst>
        </pc:spChg>
        <pc:spChg chg="mod">
          <ac:chgData name="Clint Bodungen" userId="12212b308bdbe01e" providerId="LiveId" clId="{DE608D49-D351-4313-8AC6-CE3DF33A2CBC}" dt="2024-01-19T22:45:01.078" v="2708" actId="1038"/>
          <ac:spMkLst>
            <pc:docMk/>
            <pc:sldMk cId="2797722450" sldId="334"/>
            <ac:spMk id="29" creationId="{0EF9AA64-6699-414C-AFBC-C3D2A29E4F73}"/>
          </ac:spMkLst>
        </pc:spChg>
        <pc:spChg chg="mod">
          <ac:chgData name="Clint Bodungen" userId="12212b308bdbe01e" providerId="LiveId" clId="{DE608D49-D351-4313-8AC6-CE3DF33A2CBC}" dt="2024-01-19T22:45:01.078" v="2708" actId="1038"/>
          <ac:spMkLst>
            <pc:docMk/>
            <pc:sldMk cId="2797722450" sldId="334"/>
            <ac:spMk id="30" creationId="{84DA03D8-7BEA-4302-BA3A-E636E2FE8AD5}"/>
          </ac:spMkLst>
        </pc:spChg>
        <pc:spChg chg="mod">
          <ac:chgData name="Clint Bodungen" userId="12212b308bdbe01e" providerId="LiveId" clId="{DE608D49-D351-4313-8AC6-CE3DF33A2CBC}" dt="2024-01-19T22:45:01.078" v="2708" actId="1038"/>
          <ac:spMkLst>
            <pc:docMk/>
            <pc:sldMk cId="2797722450" sldId="334"/>
            <ac:spMk id="31" creationId="{A6C7271A-EAE9-4B4D-A7AB-73A2496F1C5F}"/>
          </ac:spMkLst>
        </pc:spChg>
        <pc:spChg chg="mod">
          <ac:chgData name="Clint Bodungen" userId="12212b308bdbe01e" providerId="LiveId" clId="{DE608D49-D351-4313-8AC6-CE3DF33A2CBC}" dt="2024-01-19T22:32:23.091" v="2409"/>
          <ac:spMkLst>
            <pc:docMk/>
            <pc:sldMk cId="2797722450" sldId="334"/>
            <ac:spMk id="38" creationId="{5C6577CE-F38B-4A1E-BEBA-8471D25303D4}"/>
          </ac:spMkLst>
        </pc:spChg>
        <pc:spChg chg="mod">
          <ac:chgData name="Clint Bodungen" userId="12212b308bdbe01e" providerId="LiveId" clId="{DE608D49-D351-4313-8AC6-CE3DF33A2CBC}" dt="2024-01-19T22:32:13.266" v="2406" actId="20577"/>
          <ac:spMkLst>
            <pc:docMk/>
            <pc:sldMk cId="2797722450" sldId="334"/>
            <ac:spMk id="40" creationId="{B8841909-4C90-402E-A8A6-8EBD1780803C}"/>
          </ac:spMkLst>
        </pc:spChg>
        <pc:picChg chg="add mod ord">
          <ac:chgData name="Clint Bodungen" userId="12212b308bdbe01e" providerId="LiveId" clId="{DE608D49-D351-4313-8AC6-CE3DF33A2CBC}" dt="2024-01-20T17:23:16.851" v="4892"/>
          <ac:picMkLst>
            <pc:docMk/>
            <pc:sldMk cId="2797722450" sldId="334"/>
            <ac:picMk id="10" creationId="{FD12AF89-D075-185A-570A-3CDF192F4AE0}"/>
          </ac:picMkLst>
        </pc:picChg>
      </pc:sldChg>
      <pc:sldChg chg="addSp modSp add mod modNotesTx">
        <pc:chgData name="Clint Bodungen" userId="12212b308bdbe01e" providerId="LiveId" clId="{DE608D49-D351-4313-8AC6-CE3DF33A2CBC}" dt="2024-01-19T23:21:02.748" v="3265" actId="732"/>
        <pc:sldMkLst>
          <pc:docMk/>
          <pc:sldMk cId="4054097388" sldId="335"/>
        </pc:sldMkLst>
        <pc:spChg chg="add">
          <ac:chgData name="Clint Bodungen" userId="12212b308bdbe01e" providerId="LiveId" clId="{DE608D49-D351-4313-8AC6-CE3DF33A2CBC}" dt="2024-01-19T22:59:14.165" v="3154"/>
          <ac:spMkLst>
            <pc:docMk/>
            <pc:sldMk cId="4054097388" sldId="335"/>
            <ac:spMk id="4" creationId="{227DC387-AFAF-8BA5-B9C0-842BC18EAFF3}"/>
          </ac:spMkLst>
        </pc:spChg>
        <pc:spChg chg="mod">
          <ac:chgData name="Clint Bodungen" userId="12212b308bdbe01e" providerId="LiveId" clId="{DE608D49-D351-4313-8AC6-CE3DF33A2CBC}" dt="2024-01-19T22:58:19.579" v="3150" actId="20577"/>
          <ac:spMkLst>
            <pc:docMk/>
            <pc:sldMk cId="4054097388" sldId="335"/>
            <ac:spMk id="9" creationId="{412DAAEC-43FF-465F-9A86-E7A2D7B5BD67}"/>
          </ac:spMkLst>
        </pc:spChg>
        <pc:spChg chg="mod">
          <ac:chgData name="Clint Bodungen" userId="12212b308bdbe01e" providerId="LiveId" clId="{DE608D49-D351-4313-8AC6-CE3DF33A2CBC}" dt="2024-01-19T23:07:57.799" v="3263" actId="14861"/>
          <ac:spMkLst>
            <pc:docMk/>
            <pc:sldMk cId="4054097388" sldId="335"/>
            <ac:spMk id="26" creationId="{5FA83464-C198-43F2-AB33-B94A4E5FEC25}"/>
          </ac:spMkLst>
        </pc:spChg>
        <pc:picChg chg="add mod modCrop">
          <ac:chgData name="Clint Bodungen" userId="12212b308bdbe01e" providerId="LiveId" clId="{DE608D49-D351-4313-8AC6-CE3DF33A2CBC}" dt="2024-01-19T23:21:02.748" v="3265" actId="732"/>
          <ac:picMkLst>
            <pc:docMk/>
            <pc:sldMk cId="4054097388" sldId="335"/>
            <ac:picMk id="11" creationId="{04C778D9-7A74-B04F-D0DB-94B1F6C21BE7}"/>
          </ac:picMkLst>
        </pc:picChg>
      </pc:sldChg>
      <pc:sldChg chg="addSp delSp modSp add mod modNotesTx">
        <pc:chgData name="Clint Bodungen" userId="12212b308bdbe01e" providerId="LiveId" clId="{DE608D49-D351-4313-8AC6-CE3DF33A2CBC}" dt="2024-01-20T00:58:42.249" v="3725" actId="20577"/>
        <pc:sldMkLst>
          <pc:docMk/>
          <pc:sldMk cId="4163021213" sldId="336"/>
        </pc:sldMkLst>
        <pc:spChg chg="mod">
          <ac:chgData name="Clint Bodungen" userId="12212b308bdbe01e" providerId="LiveId" clId="{DE608D49-D351-4313-8AC6-CE3DF33A2CBC}" dt="2024-01-20T00:48:00.926" v="3495" actId="20577"/>
          <ac:spMkLst>
            <pc:docMk/>
            <pc:sldMk cId="4163021213" sldId="336"/>
            <ac:spMk id="9" creationId="{412DAAEC-43FF-465F-9A86-E7A2D7B5BD67}"/>
          </ac:spMkLst>
        </pc:spChg>
        <pc:spChg chg="mod">
          <ac:chgData name="Clint Bodungen" userId="12212b308bdbe01e" providerId="LiveId" clId="{DE608D49-D351-4313-8AC6-CE3DF33A2CBC}" dt="2024-01-20T00:43:32.177" v="3268"/>
          <ac:spMkLst>
            <pc:docMk/>
            <pc:sldMk cId="4163021213" sldId="336"/>
            <ac:spMk id="26" creationId="{5FA83464-C198-43F2-AB33-B94A4E5FEC25}"/>
          </ac:spMkLst>
        </pc:spChg>
        <pc:grpChg chg="mod">
          <ac:chgData name="Clint Bodungen" userId="12212b308bdbe01e" providerId="LiveId" clId="{DE608D49-D351-4313-8AC6-CE3DF33A2CBC}" dt="2024-01-20T00:47:22.896" v="3493" actId="14100"/>
          <ac:grpSpMkLst>
            <pc:docMk/>
            <pc:sldMk cId="4163021213" sldId="336"/>
            <ac:grpSpMk id="3" creationId="{6E14566E-B4E9-938A-0F1C-5F74F978B112}"/>
          </ac:grpSpMkLst>
        </pc:grpChg>
        <pc:picChg chg="del">
          <ac:chgData name="Clint Bodungen" userId="12212b308bdbe01e" providerId="LiveId" clId="{DE608D49-D351-4313-8AC6-CE3DF33A2CBC}" dt="2024-01-20T00:43:16.960" v="3267" actId="478"/>
          <ac:picMkLst>
            <pc:docMk/>
            <pc:sldMk cId="4163021213" sldId="336"/>
            <ac:picMk id="11" creationId="{04C778D9-7A74-B04F-D0DB-94B1F6C21BE7}"/>
          </ac:picMkLst>
        </pc:picChg>
        <pc:picChg chg="add mod">
          <ac:chgData name="Clint Bodungen" userId="12212b308bdbe01e" providerId="LiveId" clId="{DE608D49-D351-4313-8AC6-CE3DF33A2CBC}" dt="2024-01-20T00:44:56.192" v="3285" actId="1036"/>
          <ac:picMkLst>
            <pc:docMk/>
            <pc:sldMk cId="4163021213" sldId="336"/>
            <ac:picMk id="2050" creationId="{FF9CB9EC-C62D-6470-F855-67ACAC034497}"/>
          </ac:picMkLst>
        </pc:picChg>
      </pc:sldChg>
      <pc:sldChg chg="addSp delSp modSp add mod modNotesTx">
        <pc:chgData name="Clint Bodungen" userId="12212b308bdbe01e" providerId="LiveId" clId="{DE608D49-D351-4313-8AC6-CE3DF33A2CBC}" dt="2024-01-21T21:04:20.148" v="10270" actId="20577"/>
        <pc:sldMkLst>
          <pc:docMk/>
          <pc:sldMk cId="1692270410" sldId="337"/>
        </pc:sldMkLst>
        <pc:spChg chg="mod">
          <ac:chgData name="Clint Bodungen" userId="12212b308bdbe01e" providerId="LiveId" clId="{DE608D49-D351-4313-8AC6-CE3DF33A2CBC}" dt="2024-01-21T21:04:20.148" v="10270" actId="20577"/>
          <ac:spMkLst>
            <pc:docMk/>
            <pc:sldMk cId="1692270410" sldId="337"/>
            <ac:spMk id="9" creationId="{412DAAEC-43FF-465F-9A86-E7A2D7B5BD67}"/>
          </ac:spMkLst>
        </pc:spChg>
        <pc:spChg chg="mod">
          <ac:chgData name="Clint Bodungen" userId="12212b308bdbe01e" providerId="LiveId" clId="{DE608D49-D351-4313-8AC6-CE3DF33A2CBC}" dt="2024-01-20T00:55:35.865" v="3504"/>
          <ac:spMkLst>
            <pc:docMk/>
            <pc:sldMk cId="1692270410" sldId="337"/>
            <ac:spMk id="26" creationId="{5FA83464-C198-43F2-AB33-B94A4E5FEC25}"/>
          </ac:spMkLst>
        </pc:spChg>
        <pc:picChg chg="add mod modCrop">
          <ac:chgData name="Clint Bodungen" userId="12212b308bdbe01e" providerId="LiveId" clId="{DE608D49-D351-4313-8AC6-CE3DF33A2CBC}" dt="2024-01-20T00:56:52.613" v="3585" actId="732"/>
          <ac:picMkLst>
            <pc:docMk/>
            <pc:sldMk cId="1692270410" sldId="337"/>
            <ac:picMk id="10" creationId="{73C14779-96F7-B17A-A338-60317E62D50C}"/>
          </ac:picMkLst>
        </pc:picChg>
        <pc:picChg chg="del">
          <ac:chgData name="Clint Bodungen" userId="12212b308bdbe01e" providerId="LiveId" clId="{DE608D49-D351-4313-8AC6-CE3DF33A2CBC}" dt="2024-01-20T00:55:22.340" v="3503" actId="478"/>
          <ac:picMkLst>
            <pc:docMk/>
            <pc:sldMk cId="1692270410" sldId="337"/>
            <ac:picMk id="11" creationId="{04C778D9-7A74-B04F-D0DB-94B1F6C21BE7}"/>
          </ac:picMkLst>
        </pc:picChg>
      </pc:sldChg>
      <pc:sldChg chg="add del">
        <pc:chgData name="Clint Bodungen" userId="12212b308bdbe01e" providerId="LiveId" clId="{DE608D49-D351-4313-8AC6-CE3DF33A2CBC}" dt="2024-01-20T00:54:58.307" v="3497"/>
        <pc:sldMkLst>
          <pc:docMk/>
          <pc:sldMk cId="3327999848" sldId="337"/>
        </pc:sldMkLst>
      </pc:sldChg>
      <pc:sldChg chg="addSp delSp modSp add mod ord setBg modNotesTx">
        <pc:chgData name="Clint Bodungen" userId="12212b308bdbe01e" providerId="LiveId" clId="{DE608D49-D351-4313-8AC6-CE3DF33A2CBC}" dt="2024-01-21T21:04:25.192" v="10274" actId="20577"/>
        <pc:sldMkLst>
          <pc:docMk/>
          <pc:sldMk cId="2735814494" sldId="338"/>
        </pc:sldMkLst>
        <pc:spChg chg="mod">
          <ac:chgData name="Clint Bodungen" userId="12212b308bdbe01e" providerId="LiveId" clId="{DE608D49-D351-4313-8AC6-CE3DF33A2CBC}" dt="2024-01-20T01:38:30.350" v="4370" actId="1076"/>
          <ac:spMkLst>
            <pc:docMk/>
            <pc:sldMk cId="2735814494" sldId="338"/>
            <ac:spMk id="2" creationId="{45818E2A-1C43-4D28-A310-8E06FFF1F205}"/>
          </ac:spMkLst>
        </pc:spChg>
        <pc:spChg chg="add mod">
          <ac:chgData name="Clint Bodungen" userId="12212b308bdbe01e" providerId="LiveId" clId="{DE608D49-D351-4313-8AC6-CE3DF33A2CBC}" dt="2024-01-20T17:25:34.179" v="4900" actId="948"/>
          <ac:spMkLst>
            <pc:docMk/>
            <pc:sldMk cId="2735814494" sldId="338"/>
            <ac:spMk id="5" creationId="{B3E90093-92A3-E98F-481E-B6B935C262B2}"/>
          </ac:spMkLst>
        </pc:spChg>
        <pc:spChg chg="add mod">
          <ac:chgData name="Clint Bodungen" userId="12212b308bdbe01e" providerId="LiveId" clId="{DE608D49-D351-4313-8AC6-CE3DF33A2CBC}" dt="2024-01-20T18:12:56.207" v="5508" actId="14861"/>
          <ac:spMkLst>
            <pc:docMk/>
            <pc:sldMk cId="2735814494" sldId="338"/>
            <ac:spMk id="6" creationId="{530F32CA-6503-D2E7-3639-3E99D9157CFA}"/>
          </ac:spMkLst>
        </pc:spChg>
        <pc:spChg chg="add mod">
          <ac:chgData name="Clint Bodungen" userId="12212b308bdbe01e" providerId="LiveId" clId="{DE608D49-D351-4313-8AC6-CE3DF33A2CBC}" dt="2024-01-20T18:12:49.376" v="5507" actId="14861"/>
          <ac:spMkLst>
            <pc:docMk/>
            <pc:sldMk cId="2735814494" sldId="338"/>
            <ac:spMk id="7" creationId="{D0710931-0C88-324F-6A99-E2A5A4008103}"/>
          </ac:spMkLst>
        </pc:spChg>
        <pc:spChg chg="mod">
          <ac:chgData name="Clint Bodungen" userId="12212b308bdbe01e" providerId="LiveId" clId="{DE608D49-D351-4313-8AC6-CE3DF33A2CBC}" dt="2024-01-20T01:19:35.435" v="3943" actId="14861"/>
          <ac:spMkLst>
            <pc:docMk/>
            <pc:sldMk cId="2735814494" sldId="338"/>
            <ac:spMk id="9" creationId="{F9C0CBEC-B047-41FB-A379-9C2D6C9CD0BB}"/>
          </ac:spMkLst>
        </pc:spChg>
        <pc:spChg chg="del">
          <ac:chgData name="Clint Bodungen" userId="12212b308bdbe01e" providerId="LiveId" clId="{DE608D49-D351-4313-8AC6-CE3DF33A2CBC}" dt="2024-01-20T01:14:05.550" v="3746" actId="478"/>
          <ac:spMkLst>
            <pc:docMk/>
            <pc:sldMk cId="2735814494" sldId="338"/>
            <ac:spMk id="10" creationId="{12F8448E-5295-4D04-8471-71F1FC1F3EE5}"/>
          </ac:spMkLst>
        </pc:spChg>
        <pc:spChg chg="del">
          <ac:chgData name="Clint Bodungen" userId="12212b308bdbe01e" providerId="LiveId" clId="{DE608D49-D351-4313-8AC6-CE3DF33A2CBC}" dt="2024-01-20T01:14:05.550" v="3746" actId="478"/>
          <ac:spMkLst>
            <pc:docMk/>
            <pc:sldMk cId="2735814494" sldId="338"/>
            <ac:spMk id="14" creationId="{72B0E0A9-1427-4913-94EA-242C3C622402}"/>
          </ac:spMkLst>
        </pc:spChg>
        <pc:spChg chg="del">
          <ac:chgData name="Clint Bodungen" userId="12212b308bdbe01e" providerId="LiveId" clId="{DE608D49-D351-4313-8AC6-CE3DF33A2CBC}" dt="2024-01-20T01:14:07.838" v="3747" actId="478"/>
          <ac:spMkLst>
            <pc:docMk/>
            <pc:sldMk cId="2735814494" sldId="338"/>
            <ac:spMk id="15" creationId="{941AE1B7-BD66-47EE-8FF4-D0CB4B072E1C}"/>
          </ac:spMkLst>
        </pc:spChg>
        <pc:spChg chg="del">
          <ac:chgData name="Clint Bodungen" userId="12212b308bdbe01e" providerId="LiveId" clId="{DE608D49-D351-4313-8AC6-CE3DF33A2CBC}" dt="2024-01-20T01:14:07.838" v="3747" actId="478"/>
          <ac:spMkLst>
            <pc:docMk/>
            <pc:sldMk cId="2735814494" sldId="338"/>
            <ac:spMk id="17" creationId="{307D6700-3019-45A1-BABA-932EF269FA20}"/>
          </ac:spMkLst>
        </pc:spChg>
        <pc:spChg chg="del">
          <ac:chgData name="Clint Bodungen" userId="12212b308bdbe01e" providerId="LiveId" clId="{DE608D49-D351-4313-8AC6-CE3DF33A2CBC}" dt="2024-01-20T01:14:05.550" v="3746" actId="478"/>
          <ac:spMkLst>
            <pc:docMk/>
            <pc:sldMk cId="2735814494" sldId="338"/>
            <ac:spMk id="18" creationId="{E93524C8-59FE-4A58-9BF1-81FEACB2DA2F}"/>
          </ac:spMkLst>
        </pc:spChg>
        <pc:spChg chg="del">
          <ac:chgData name="Clint Bodungen" userId="12212b308bdbe01e" providerId="LiveId" clId="{DE608D49-D351-4313-8AC6-CE3DF33A2CBC}" dt="2024-01-20T01:14:05.550" v="3746" actId="478"/>
          <ac:spMkLst>
            <pc:docMk/>
            <pc:sldMk cId="2735814494" sldId="338"/>
            <ac:spMk id="19" creationId="{C4CC255B-5781-436A-82F0-2159C778C4CA}"/>
          </ac:spMkLst>
        </pc:spChg>
        <pc:spChg chg="del">
          <ac:chgData name="Clint Bodungen" userId="12212b308bdbe01e" providerId="LiveId" clId="{DE608D49-D351-4313-8AC6-CE3DF33A2CBC}" dt="2024-01-20T01:14:03.670" v="3745" actId="478"/>
          <ac:spMkLst>
            <pc:docMk/>
            <pc:sldMk cId="2735814494" sldId="338"/>
            <ac:spMk id="20" creationId="{A147512B-14D5-4450-8316-39FD390B058D}"/>
          </ac:spMkLst>
        </pc:spChg>
        <pc:spChg chg="del">
          <ac:chgData name="Clint Bodungen" userId="12212b308bdbe01e" providerId="LiveId" clId="{DE608D49-D351-4313-8AC6-CE3DF33A2CBC}" dt="2024-01-20T01:14:05.550" v="3746" actId="478"/>
          <ac:spMkLst>
            <pc:docMk/>
            <pc:sldMk cId="2735814494" sldId="338"/>
            <ac:spMk id="21" creationId="{046ACDD8-5269-498A-929A-99B1157EAF29}"/>
          </ac:spMkLst>
        </pc:spChg>
        <pc:spChg chg="del">
          <ac:chgData name="Clint Bodungen" userId="12212b308bdbe01e" providerId="LiveId" clId="{DE608D49-D351-4313-8AC6-CE3DF33A2CBC}" dt="2024-01-20T01:14:05.550" v="3746" actId="478"/>
          <ac:spMkLst>
            <pc:docMk/>
            <pc:sldMk cId="2735814494" sldId="338"/>
            <ac:spMk id="22" creationId="{5F278ACF-31E2-48D4-9432-6DC43192145D}"/>
          </ac:spMkLst>
        </pc:spChg>
        <pc:spChg chg="del">
          <ac:chgData name="Clint Bodungen" userId="12212b308bdbe01e" providerId="LiveId" clId="{DE608D49-D351-4313-8AC6-CE3DF33A2CBC}" dt="2024-01-20T01:14:05.550" v="3746" actId="478"/>
          <ac:spMkLst>
            <pc:docMk/>
            <pc:sldMk cId="2735814494" sldId="338"/>
            <ac:spMk id="23" creationId="{0CDF7FEB-3BFE-4A43-8535-9B296E2B1C56}"/>
          </ac:spMkLst>
        </pc:spChg>
        <pc:spChg chg="del">
          <ac:chgData name="Clint Bodungen" userId="12212b308bdbe01e" providerId="LiveId" clId="{DE608D49-D351-4313-8AC6-CE3DF33A2CBC}" dt="2024-01-20T01:14:05.550" v="3746" actId="478"/>
          <ac:spMkLst>
            <pc:docMk/>
            <pc:sldMk cId="2735814494" sldId="338"/>
            <ac:spMk id="24" creationId="{98B03884-79E2-495B-9298-42DEB559A985}"/>
          </ac:spMkLst>
        </pc:spChg>
        <pc:spChg chg="del">
          <ac:chgData name="Clint Bodungen" userId="12212b308bdbe01e" providerId="LiveId" clId="{DE608D49-D351-4313-8AC6-CE3DF33A2CBC}" dt="2024-01-20T01:14:05.550" v="3746" actId="478"/>
          <ac:spMkLst>
            <pc:docMk/>
            <pc:sldMk cId="2735814494" sldId="338"/>
            <ac:spMk id="25" creationId="{4DC0F8F3-99FC-4F0E-B29F-51842F6B8631}"/>
          </ac:spMkLst>
        </pc:spChg>
        <pc:spChg chg="del">
          <ac:chgData name="Clint Bodungen" userId="12212b308bdbe01e" providerId="LiveId" clId="{DE608D49-D351-4313-8AC6-CE3DF33A2CBC}" dt="2024-01-20T01:14:09.499" v="3748" actId="478"/>
          <ac:spMkLst>
            <pc:docMk/>
            <pc:sldMk cId="2735814494" sldId="338"/>
            <ac:spMk id="26" creationId="{510E758C-29CE-4766-A636-BC80CE035A49}"/>
          </ac:spMkLst>
        </pc:spChg>
        <pc:spChg chg="del">
          <ac:chgData name="Clint Bodungen" userId="12212b308bdbe01e" providerId="LiveId" clId="{DE608D49-D351-4313-8AC6-CE3DF33A2CBC}" dt="2024-01-20T01:14:05.550" v="3746" actId="478"/>
          <ac:spMkLst>
            <pc:docMk/>
            <pc:sldMk cId="2735814494" sldId="338"/>
            <ac:spMk id="27" creationId="{7F59F9A4-0886-40B0-82A5-9175C66693B3}"/>
          </ac:spMkLst>
        </pc:spChg>
        <pc:spChg chg="del">
          <ac:chgData name="Clint Bodungen" userId="12212b308bdbe01e" providerId="LiveId" clId="{DE608D49-D351-4313-8AC6-CE3DF33A2CBC}" dt="2024-01-20T01:14:05.550" v="3746" actId="478"/>
          <ac:spMkLst>
            <pc:docMk/>
            <pc:sldMk cId="2735814494" sldId="338"/>
            <ac:spMk id="28" creationId="{1CF8F69F-7CDE-4B46-B050-58BD7B2469AD}"/>
          </ac:spMkLst>
        </pc:spChg>
        <pc:spChg chg="mod">
          <ac:chgData name="Clint Bodungen" userId="12212b308bdbe01e" providerId="LiveId" clId="{DE608D49-D351-4313-8AC6-CE3DF33A2CBC}" dt="2024-01-20T01:13:57.008" v="3744"/>
          <ac:spMkLst>
            <pc:docMk/>
            <pc:sldMk cId="2735814494" sldId="338"/>
            <ac:spMk id="42" creationId="{B027F1F7-306A-47EC-B587-5C10606C959E}"/>
          </ac:spMkLst>
        </pc:spChg>
        <pc:spChg chg="del">
          <ac:chgData name="Clint Bodungen" userId="12212b308bdbe01e" providerId="LiveId" clId="{DE608D49-D351-4313-8AC6-CE3DF33A2CBC}" dt="2024-01-20T01:16:17.079" v="3862" actId="478"/>
          <ac:spMkLst>
            <pc:docMk/>
            <pc:sldMk cId="2735814494" sldId="338"/>
            <ac:spMk id="44" creationId="{D2D94F25-9279-44A9-8E50-070B4DA23BB5}"/>
          </ac:spMkLst>
        </pc:spChg>
        <pc:spChg chg="mod">
          <ac:chgData name="Clint Bodungen" userId="12212b308bdbe01e" providerId="LiveId" clId="{DE608D49-D351-4313-8AC6-CE3DF33A2CBC}" dt="2024-01-21T21:04:25.192" v="10274" actId="20577"/>
          <ac:spMkLst>
            <pc:docMk/>
            <pc:sldMk cId="2735814494" sldId="338"/>
            <ac:spMk id="46" creationId="{CD499445-AB0A-4BEB-B066-F78273BA2889}"/>
          </ac:spMkLst>
        </pc:spChg>
        <pc:grpChg chg="mod">
          <ac:chgData name="Clint Bodungen" userId="12212b308bdbe01e" providerId="LiveId" clId="{DE608D49-D351-4313-8AC6-CE3DF33A2CBC}" dt="2024-01-20T01:38:13.417" v="4364" actId="14100"/>
          <ac:grpSpMkLst>
            <pc:docMk/>
            <pc:sldMk cId="2735814494" sldId="338"/>
            <ac:grpSpMk id="43" creationId="{1450EF68-F0F8-4B04-857E-89A4E00EB905}"/>
          </ac:grpSpMkLst>
        </pc:grpChg>
        <pc:picChg chg="add mod">
          <ac:chgData name="Clint Bodungen" userId="12212b308bdbe01e" providerId="LiveId" clId="{DE608D49-D351-4313-8AC6-CE3DF33A2CBC}" dt="2024-01-20T18:10:13.560" v="5497" actId="1076"/>
          <ac:picMkLst>
            <pc:docMk/>
            <pc:sldMk cId="2735814494" sldId="338"/>
            <ac:picMk id="4" creationId="{C1A8F499-7D99-0D69-B851-530C230A3565}"/>
          </ac:picMkLst>
        </pc:picChg>
      </pc:sldChg>
      <pc:sldChg chg="addSp modSp add del mod">
        <pc:chgData name="Clint Bodungen" userId="12212b308bdbe01e" providerId="LiveId" clId="{DE608D49-D351-4313-8AC6-CE3DF33A2CBC}" dt="2024-01-21T05:55:09.931" v="7034" actId="47"/>
        <pc:sldMkLst>
          <pc:docMk/>
          <pc:sldMk cId="1049238513" sldId="339"/>
        </pc:sldMkLst>
        <pc:spChg chg="add mod">
          <ac:chgData name="Clint Bodungen" userId="12212b308bdbe01e" providerId="LiveId" clId="{DE608D49-D351-4313-8AC6-CE3DF33A2CBC}" dt="2024-01-20T17:22:33.993" v="4891" actId="12"/>
          <ac:spMkLst>
            <pc:docMk/>
            <pc:sldMk cId="1049238513" sldId="339"/>
            <ac:spMk id="3" creationId="{04205472-F653-293E-BF31-40AB270AA19A}"/>
          </ac:spMkLst>
        </pc:spChg>
        <pc:spChg chg="mod">
          <ac:chgData name="Clint Bodungen" userId="12212b308bdbe01e" providerId="LiveId" clId="{DE608D49-D351-4313-8AC6-CE3DF33A2CBC}" dt="2024-01-20T01:19:26.778" v="3941" actId="14861"/>
          <ac:spMkLst>
            <pc:docMk/>
            <pc:sldMk cId="1049238513" sldId="339"/>
            <ac:spMk id="9" creationId="{F9C0CBEC-B047-41FB-A379-9C2D6C9CD0BB}"/>
          </ac:spMkLst>
        </pc:spChg>
        <pc:spChg chg="mod">
          <ac:chgData name="Clint Bodungen" userId="12212b308bdbe01e" providerId="LiveId" clId="{DE608D49-D351-4313-8AC6-CE3DF33A2CBC}" dt="2024-01-20T01:39:04.884" v="4380" actId="20577"/>
          <ac:spMkLst>
            <pc:docMk/>
            <pc:sldMk cId="1049238513" sldId="339"/>
            <ac:spMk id="46" creationId="{CD499445-AB0A-4BEB-B066-F78273BA2889}"/>
          </ac:spMkLst>
        </pc:spChg>
      </pc:sldChg>
      <pc:sldChg chg="addSp delSp modSp add mod modNotesTx">
        <pc:chgData name="Clint Bodungen" userId="12212b308bdbe01e" providerId="LiveId" clId="{DE608D49-D351-4313-8AC6-CE3DF33A2CBC}" dt="2024-01-21T21:04:29.789" v="10276" actId="20577"/>
        <pc:sldMkLst>
          <pc:docMk/>
          <pc:sldMk cId="3065343184" sldId="340"/>
        </pc:sldMkLst>
        <pc:spChg chg="mod">
          <ac:chgData name="Clint Bodungen" userId="12212b308bdbe01e" providerId="LiveId" clId="{DE608D49-D351-4313-8AC6-CE3DF33A2CBC}" dt="2024-01-21T21:04:29.789" v="10276" actId="20577"/>
          <ac:spMkLst>
            <pc:docMk/>
            <pc:sldMk cId="3065343184" sldId="340"/>
            <ac:spMk id="9" creationId="{412DAAEC-43FF-465F-9A86-E7A2D7B5BD67}"/>
          </ac:spMkLst>
        </pc:spChg>
        <pc:spChg chg="mod">
          <ac:chgData name="Clint Bodungen" userId="12212b308bdbe01e" providerId="LiveId" clId="{DE608D49-D351-4313-8AC6-CE3DF33A2CBC}" dt="2024-01-20T01:44:24.956" v="4449" actId="14100"/>
          <ac:spMkLst>
            <pc:docMk/>
            <pc:sldMk cId="3065343184" sldId="340"/>
            <ac:spMk id="26" creationId="{5FA83464-C198-43F2-AB33-B94A4E5FEC25}"/>
          </ac:spMkLst>
        </pc:spChg>
        <pc:grpChg chg="mod">
          <ac:chgData name="Clint Bodungen" userId="12212b308bdbe01e" providerId="LiveId" clId="{DE608D49-D351-4313-8AC6-CE3DF33A2CBC}" dt="2024-01-20T01:43:49.138" v="4418" actId="164"/>
          <ac:grpSpMkLst>
            <pc:docMk/>
            <pc:sldMk cId="3065343184" sldId="340"/>
            <ac:grpSpMk id="3" creationId="{6E14566E-B4E9-938A-0F1C-5F74F978B112}"/>
          </ac:grpSpMkLst>
        </pc:grpChg>
        <pc:grpChg chg="add mod">
          <ac:chgData name="Clint Bodungen" userId="12212b308bdbe01e" providerId="LiveId" clId="{DE608D49-D351-4313-8AC6-CE3DF33A2CBC}" dt="2024-01-20T01:43:53.720" v="4441" actId="1036"/>
          <ac:grpSpMkLst>
            <pc:docMk/>
            <pc:sldMk cId="3065343184" sldId="340"/>
            <ac:grpSpMk id="13" creationId="{DFF907AD-DA8D-FC3F-879C-496D78F3C852}"/>
          </ac:grpSpMkLst>
        </pc:grpChg>
        <pc:grpChg chg="del">
          <ac:chgData name="Clint Bodungen" userId="12212b308bdbe01e" providerId="LiveId" clId="{DE608D49-D351-4313-8AC6-CE3DF33A2CBC}" dt="2024-01-20T01:43:57.196" v="4442" actId="478"/>
          <ac:grpSpMkLst>
            <pc:docMk/>
            <pc:sldMk cId="3065343184" sldId="340"/>
            <ac:grpSpMk id="32" creationId="{D7B5A200-F601-46B4-BD10-1B0BA4CF24AD}"/>
          </ac:grpSpMkLst>
        </pc:grpChg>
        <pc:picChg chg="add mod modCrop">
          <ac:chgData name="Clint Bodungen" userId="12212b308bdbe01e" providerId="LiveId" clId="{DE608D49-D351-4313-8AC6-CE3DF33A2CBC}" dt="2024-01-20T01:43:49.138" v="4418" actId="164"/>
          <ac:picMkLst>
            <pc:docMk/>
            <pc:sldMk cId="3065343184" sldId="340"/>
            <ac:picMk id="10" creationId="{F3698470-0D8A-ED4A-71D4-84301B5D2CAC}"/>
          </ac:picMkLst>
        </pc:picChg>
        <pc:picChg chg="del">
          <ac:chgData name="Clint Bodungen" userId="12212b308bdbe01e" providerId="LiveId" clId="{DE608D49-D351-4313-8AC6-CE3DF33A2CBC}" dt="2024-01-20T01:41:15.725" v="4381" actId="478"/>
          <ac:picMkLst>
            <pc:docMk/>
            <pc:sldMk cId="3065343184" sldId="340"/>
            <ac:picMk id="11" creationId="{04C778D9-7A74-B04F-D0DB-94B1F6C21BE7}"/>
          </ac:picMkLst>
        </pc:picChg>
        <pc:cxnChg chg="mod">
          <ac:chgData name="Clint Bodungen" userId="12212b308bdbe01e" providerId="LiveId" clId="{DE608D49-D351-4313-8AC6-CE3DF33A2CBC}" dt="2024-01-20T01:43:57.196" v="4442" actId="478"/>
          <ac:cxnSpMkLst>
            <pc:docMk/>
            <pc:sldMk cId="3065343184" sldId="340"/>
            <ac:cxnSpMk id="35" creationId="{5EF1B0C1-062B-4C83-9DDF-4FA66C6A2874}"/>
          </ac:cxnSpMkLst>
        </pc:cxnChg>
        <pc:cxnChg chg="mod">
          <ac:chgData name="Clint Bodungen" userId="12212b308bdbe01e" providerId="LiveId" clId="{DE608D49-D351-4313-8AC6-CE3DF33A2CBC}" dt="2024-01-20T01:43:57.196" v="4442" actId="478"/>
          <ac:cxnSpMkLst>
            <pc:docMk/>
            <pc:sldMk cId="3065343184" sldId="340"/>
            <ac:cxnSpMk id="36" creationId="{B1F53B44-9388-424D-8716-23214166A9F5}"/>
          </ac:cxnSpMkLst>
        </pc:cxnChg>
      </pc:sldChg>
      <pc:sldChg chg="addSp delSp modSp add mod modNotesTx">
        <pc:chgData name="Clint Bodungen" userId="12212b308bdbe01e" providerId="LiveId" clId="{DE608D49-D351-4313-8AC6-CE3DF33A2CBC}" dt="2024-01-21T21:04:59.132" v="10298" actId="20577"/>
        <pc:sldMkLst>
          <pc:docMk/>
          <pc:sldMk cId="1270661939" sldId="341"/>
        </pc:sldMkLst>
        <pc:spChg chg="add mod">
          <ac:chgData name="Clint Bodungen" userId="12212b308bdbe01e" providerId="LiveId" clId="{DE608D49-D351-4313-8AC6-CE3DF33A2CBC}" dt="2024-01-21T20:25:53.772" v="9447" actId="20577"/>
          <ac:spMkLst>
            <pc:docMk/>
            <pc:sldMk cId="1270661939" sldId="341"/>
            <ac:spMk id="2" creationId="{45BAD7BB-7836-60B5-1154-A0175B78C398}"/>
          </ac:spMkLst>
        </pc:spChg>
        <pc:spChg chg="del">
          <ac:chgData name="Clint Bodungen" userId="12212b308bdbe01e" providerId="LiveId" clId="{DE608D49-D351-4313-8AC6-CE3DF33A2CBC}" dt="2024-01-20T15:48:43.904" v="4869" actId="931"/>
          <ac:spMkLst>
            <pc:docMk/>
            <pc:sldMk cId="1270661939" sldId="341"/>
            <ac:spMk id="3" creationId="{60442268-F6FE-4D0D-966F-1288BB51DE69}"/>
          </ac:spMkLst>
        </pc:spChg>
        <pc:spChg chg="mod">
          <ac:chgData name="Clint Bodungen" userId="12212b308bdbe01e" providerId="LiveId" clId="{DE608D49-D351-4313-8AC6-CE3DF33A2CBC}" dt="2024-01-20T15:28:53.358" v="4711" actId="1076"/>
          <ac:spMkLst>
            <pc:docMk/>
            <pc:sldMk cId="1270661939" sldId="341"/>
            <ac:spMk id="9" creationId="{D864A60F-C8F0-4EA8-A8A7-484381390E01}"/>
          </ac:spMkLst>
        </pc:spChg>
        <pc:spChg chg="del">
          <ac:chgData name="Clint Bodungen" userId="12212b308bdbe01e" providerId="LiveId" clId="{DE608D49-D351-4313-8AC6-CE3DF33A2CBC}" dt="2024-01-20T15:26:49.783" v="4622" actId="478"/>
          <ac:spMkLst>
            <pc:docMk/>
            <pc:sldMk cId="1270661939" sldId="341"/>
            <ac:spMk id="10" creationId="{6B9DDC6D-DA82-4B68-9ABF-9C52A320EE0F}"/>
          </ac:spMkLst>
        </pc:spChg>
        <pc:spChg chg="mod">
          <ac:chgData name="Clint Bodungen" userId="12212b308bdbe01e" providerId="LiveId" clId="{DE608D49-D351-4313-8AC6-CE3DF33A2CBC}" dt="2024-01-20T15:32:37.254" v="4867" actId="1076"/>
          <ac:spMkLst>
            <pc:docMk/>
            <pc:sldMk cId="1270661939" sldId="341"/>
            <ac:spMk id="11" creationId="{91467115-4360-41F4-A945-435CE69D9322}"/>
          </ac:spMkLst>
        </pc:spChg>
        <pc:spChg chg="mod">
          <ac:chgData name="Clint Bodungen" userId="12212b308bdbe01e" providerId="LiveId" clId="{DE608D49-D351-4313-8AC6-CE3DF33A2CBC}" dt="2024-01-20T15:27:42.369" v="4641" actId="14861"/>
          <ac:spMkLst>
            <pc:docMk/>
            <pc:sldMk cId="1270661939" sldId="341"/>
            <ac:spMk id="12" creationId="{2C88BA28-3CDC-4A2F-8BDD-30AEF6DEFF71}"/>
          </ac:spMkLst>
        </pc:spChg>
        <pc:spChg chg="del">
          <ac:chgData name="Clint Bodungen" userId="12212b308bdbe01e" providerId="LiveId" clId="{DE608D49-D351-4313-8AC6-CE3DF33A2CBC}" dt="2024-01-20T15:28:10.749" v="4646" actId="478"/>
          <ac:spMkLst>
            <pc:docMk/>
            <pc:sldMk cId="1270661939" sldId="341"/>
            <ac:spMk id="13" creationId="{C2D84252-D199-44DF-8BB0-14BB89F4B052}"/>
          </ac:spMkLst>
        </pc:spChg>
        <pc:spChg chg="del">
          <ac:chgData name="Clint Bodungen" userId="12212b308bdbe01e" providerId="LiveId" clId="{DE608D49-D351-4313-8AC6-CE3DF33A2CBC}" dt="2024-01-20T15:28:10.749" v="4646" actId="478"/>
          <ac:spMkLst>
            <pc:docMk/>
            <pc:sldMk cId="1270661939" sldId="341"/>
            <ac:spMk id="14" creationId="{3DA86502-1557-4CB9-92D1-B10A5F9A1A39}"/>
          </ac:spMkLst>
        </pc:spChg>
        <pc:spChg chg="del">
          <ac:chgData name="Clint Bodungen" userId="12212b308bdbe01e" providerId="LiveId" clId="{DE608D49-D351-4313-8AC6-CE3DF33A2CBC}" dt="2024-01-20T15:27:59.186" v="4644" actId="478"/>
          <ac:spMkLst>
            <pc:docMk/>
            <pc:sldMk cId="1270661939" sldId="341"/>
            <ac:spMk id="15" creationId="{A3423CA7-4032-436E-86AE-A6D399125DBF}"/>
          </ac:spMkLst>
        </pc:spChg>
        <pc:spChg chg="del">
          <ac:chgData name="Clint Bodungen" userId="12212b308bdbe01e" providerId="LiveId" clId="{DE608D49-D351-4313-8AC6-CE3DF33A2CBC}" dt="2024-01-20T15:28:01.261" v="4645" actId="478"/>
          <ac:spMkLst>
            <pc:docMk/>
            <pc:sldMk cId="1270661939" sldId="341"/>
            <ac:spMk id="17" creationId="{157CB47C-81F1-4DF6-B5B4-CAB2A1821094}"/>
          </ac:spMkLst>
        </pc:spChg>
        <pc:spChg chg="del">
          <ac:chgData name="Clint Bodungen" userId="12212b308bdbe01e" providerId="LiveId" clId="{DE608D49-D351-4313-8AC6-CE3DF33A2CBC}" dt="2024-01-20T15:28:01.261" v="4645" actId="478"/>
          <ac:spMkLst>
            <pc:docMk/>
            <pc:sldMk cId="1270661939" sldId="341"/>
            <ac:spMk id="18" creationId="{C1808759-0EA6-4EFB-B58A-6A0C11A9489D}"/>
          </ac:spMkLst>
        </pc:spChg>
        <pc:spChg chg="del">
          <ac:chgData name="Clint Bodungen" userId="12212b308bdbe01e" providerId="LiveId" clId="{DE608D49-D351-4313-8AC6-CE3DF33A2CBC}" dt="2024-01-20T15:28:01.261" v="4645" actId="478"/>
          <ac:spMkLst>
            <pc:docMk/>
            <pc:sldMk cId="1270661939" sldId="341"/>
            <ac:spMk id="19" creationId="{9465CDB1-8531-4465-AB3F-F67CD9724DEF}"/>
          </ac:spMkLst>
        </pc:spChg>
        <pc:spChg chg="del">
          <ac:chgData name="Clint Bodungen" userId="12212b308bdbe01e" providerId="LiveId" clId="{DE608D49-D351-4313-8AC6-CE3DF33A2CBC}" dt="2024-01-20T15:28:01.261" v="4645" actId="478"/>
          <ac:spMkLst>
            <pc:docMk/>
            <pc:sldMk cId="1270661939" sldId="341"/>
            <ac:spMk id="20" creationId="{EDF154DC-4C93-41B3-ABEE-87471E36D19E}"/>
          </ac:spMkLst>
        </pc:spChg>
        <pc:spChg chg="del">
          <ac:chgData name="Clint Bodungen" userId="12212b308bdbe01e" providerId="LiveId" clId="{DE608D49-D351-4313-8AC6-CE3DF33A2CBC}" dt="2024-01-20T15:28:10.749" v="4646" actId="478"/>
          <ac:spMkLst>
            <pc:docMk/>
            <pc:sldMk cId="1270661939" sldId="341"/>
            <ac:spMk id="21" creationId="{07F0CCD0-AF67-4836-AD13-A38E0D5BC778}"/>
          </ac:spMkLst>
        </pc:spChg>
        <pc:spChg chg="del">
          <ac:chgData name="Clint Bodungen" userId="12212b308bdbe01e" providerId="LiveId" clId="{DE608D49-D351-4313-8AC6-CE3DF33A2CBC}" dt="2024-01-20T15:28:10.749" v="4646" actId="478"/>
          <ac:spMkLst>
            <pc:docMk/>
            <pc:sldMk cId="1270661939" sldId="341"/>
            <ac:spMk id="22" creationId="{709E3FC3-75BD-4554-8CAC-B16741E03FBE}"/>
          </ac:spMkLst>
        </pc:spChg>
        <pc:spChg chg="del">
          <ac:chgData name="Clint Bodungen" userId="12212b308bdbe01e" providerId="LiveId" clId="{DE608D49-D351-4313-8AC6-CE3DF33A2CBC}" dt="2024-01-20T15:28:10.749" v="4646" actId="478"/>
          <ac:spMkLst>
            <pc:docMk/>
            <pc:sldMk cId="1270661939" sldId="341"/>
            <ac:spMk id="23" creationId="{A2634841-74FC-4274-8055-5AFC43C22D78}"/>
          </ac:spMkLst>
        </pc:spChg>
        <pc:spChg chg="del">
          <ac:chgData name="Clint Bodungen" userId="12212b308bdbe01e" providerId="LiveId" clId="{DE608D49-D351-4313-8AC6-CE3DF33A2CBC}" dt="2024-01-20T15:28:10.749" v="4646" actId="478"/>
          <ac:spMkLst>
            <pc:docMk/>
            <pc:sldMk cId="1270661939" sldId="341"/>
            <ac:spMk id="24" creationId="{9D16710A-EBED-4979-8B61-501D2780FE6A}"/>
          </ac:spMkLst>
        </pc:spChg>
        <pc:spChg chg="mod">
          <ac:chgData name="Clint Bodungen" userId="12212b308bdbe01e" providerId="LiveId" clId="{DE608D49-D351-4313-8AC6-CE3DF33A2CBC}" dt="2024-01-20T15:26:57.449" v="4623"/>
          <ac:spMkLst>
            <pc:docMk/>
            <pc:sldMk cId="1270661939" sldId="341"/>
            <ac:spMk id="27" creationId="{A16BB355-5B7C-428E-ACFA-DE3FE594951B}"/>
          </ac:spMkLst>
        </pc:spChg>
        <pc:spChg chg="mod">
          <ac:chgData name="Clint Bodungen" userId="12212b308bdbe01e" providerId="LiveId" clId="{DE608D49-D351-4313-8AC6-CE3DF33A2CBC}" dt="2024-01-21T21:04:59.132" v="10298" actId="20577"/>
          <ac:spMkLst>
            <pc:docMk/>
            <pc:sldMk cId="1270661939" sldId="341"/>
            <ac:spMk id="29" creationId="{97779D7B-561E-4565-9646-038112F6E8D0}"/>
          </ac:spMkLst>
        </pc:spChg>
        <pc:picChg chg="add mod modCrop">
          <ac:chgData name="Clint Bodungen" userId="12212b308bdbe01e" providerId="LiveId" clId="{DE608D49-D351-4313-8AC6-CE3DF33A2CBC}" dt="2024-01-20T15:49:27.163" v="4883" actId="14861"/>
          <ac:picMkLst>
            <pc:docMk/>
            <pc:sldMk cId="1270661939" sldId="341"/>
            <ac:picMk id="5" creationId="{C8B0218F-2ECE-9548-409B-CA3142144184}"/>
          </ac:picMkLst>
        </pc:picChg>
      </pc:sldChg>
      <pc:sldChg chg="addSp delSp modSp add mod modNotesTx">
        <pc:chgData name="Clint Bodungen" userId="12212b308bdbe01e" providerId="LiveId" clId="{DE608D49-D351-4313-8AC6-CE3DF33A2CBC}" dt="2024-01-21T21:05:04.084" v="10300" actId="20577"/>
        <pc:sldMkLst>
          <pc:docMk/>
          <pc:sldMk cId="1772630604" sldId="342"/>
        </pc:sldMkLst>
        <pc:spChg chg="mod">
          <ac:chgData name="Clint Bodungen" userId="12212b308bdbe01e" providerId="LiveId" clId="{DE608D49-D351-4313-8AC6-CE3DF33A2CBC}" dt="2024-01-21T21:05:04.084" v="10300" actId="20577"/>
          <ac:spMkLst>
            <pc:docMk/>
            <pc:sldMk cId="1772630604" sldId="342"/>
            <ac:spMk id="9" creationId="{412DAAEC-43FF-465F-9A86-E7A2D7B5BD67}"/>
          </ac:spMkLst>
        </pc:spChg>
        <pc:spChg chg="mod">
          <ac:chgData name="Clint Bodungen" userId="12212b308bdbe01e" providerId="LiveId" clId="{DE608D49-D351-4313-8AC6-CE3DF33A2CBC}" dt="2024-01-20T17:27:54.113" v="4908" actId="20577"/>
          <ac:spMkLst>
            <pc:docMk/>
            <pc:sldMk cId="1772630604" sldId="342"/>
            <ac:spMk id="26" creationId="{5FA83464-C198-43F2-AB33-B94A4E5FEC25}"/>
          </ac:spMkLst>
        </pc:spChg>
        <pc:picChg chg="add mod modCrop">
          <ac:chgData name="Clint Bodungen" userId="12212b308bdbe01e" providerId="LiveId" clId="{DE608D49-D351-4313-8AC6-CE3DF33A2CBC}" dt="2024-01-20T17:29:15.387" v="4951" actId="1038"/>
          <ac:picMkLst>
            <pc:docMk/>
            <pc:sldMk cId="1772630604" sldId="342"/>
            <ac:picMk id="10" creationId="{8F3CF012-A11E-B06B-EBDC-DE3C1F750374}"/>
          </ac:picMkLst>
        </pc:picChg>
        <pc:picChg chg="del">
          <ac:chgData name="Clint Bodungen" userId="12212b308bdbe01e" providerId="LiveId" clId="{DE608D49-D351-4313-8AC6-CE3DF33A2CBC}" dt="2024-01-20T17:26:15.729" v="4902" actId="478"/>
          <ac:picMkLst>
            <pc:docMk/>
            <pc:sldMk cId="1772630604" sldId="342"/>
            <ac:picMk id="11" creationId="{04C778D9-7A74-B04F-D0DB-94B1F6C21BE7}"/>
          </ac:picMkLst>
        </pc:picChg>
      </pc:sldChg>
      <pc:sldChg chg="addSp delSp modSp add mod modNotesTx">
        <pc:chgData name="Clint Bodungen" userId="12212b308bdbe01e" providerId="LiveId" clId="{DE608D49-D351-4313-8AC6-CE3DF33A2CBC}" dt="2024-01-21T21:05:08.515" v="10302" actId="20577"/>
        <pc:sldMkLst>
          <pc:docMk/>
          <pc:sldMk cId="427303578" sldId="343"/>
        </pc:sldMkLst>
        <pc:spChg chg="mod">
          <ac:chgData name="Clint Bodungen" userId="12212b308bdbe01e" providerId="LiveId" clId="{DE608D49-D351-4313-8AC6-CE3DF33A2CBC}" dt="2024-01-21T21:05:08.515" v="10302" actId="20577"/>
          <ac:spMkLst>
            <pc:docMk/>
            <pc:sldMk cId="427303578" sldId="343"/>
            <ac:spMk id="9" creationId="{412DAAEC-43FF-465F-9A86-E7A2D7B5BD67}"/>
          </ac:spMkLst>
        </pc:spChg>
        <pc:spChg chg="mod">
          <ac:chgData name="Clint Bodungen" userId="12212b308bdbe01e" providerId="LiveId" clId="{DE608D49-D351-4313-8AC6-CE3DF33A2CBC}" dt="2024-01-20T17:37:14.118" v="5087" actId="14100"/>
          <ac:spMkLst>
            <pc:docMk/>
            <pc:sldMk cId="427303578" sldId="343"/>
            <ac:spMk id="26" creationId="{5FA83464-C198-43F2-AB33-B94A4E5FEC25}"/>
          </ac:spMkLst>
        </pc:spChg>
        <pc:spChg chg="mod">
          <ac:chgData name="Clint Bodungen" userId="12212b308bdbe01e" providerId="LiveId" clId="{DE608D49-D351-4313-8AC6-CE3DF33A2CBC}" dt="2024-01-20T17:36:26.481" v="5021" actId="1076"/>
          <ac:spMkLst>
            <pc:docMk/>
            <pc:sldMk cId="427303578" sldId="343"/>
            <ac:spMk id="46" creationId="{2245F620-3C50-45F3-A42A-D0C0C41BE42F}"/>
          </ac:spMkLst>
        </pc:spChg>
        <pc:grpChg chg="mod">
          <ac:chgData name="Clint Bodungen" userId="12212b308bdbe01e" providerId="LiveId" clId="{DE608D49-D351-4313-8AC6-CE3DF33A2CBC}" dt="2024-01-20T17:34:47.010" v="4983" actId="1038"/>
          <ac:grpSpMkLst>
            <pc:docMk/>
            <pc:sldMk cId="427303578" sldId="343"/>
            <ac:grpSpMk id="6" creationId="{45E3C483-5980-474B-9881-1B9A639BC660}"/>
          </ac:grpSpMkLst>
        </pc:grpChg>
        <pc:grpChg chg="mod">
          <ac:chgData name="Clint Bodungen" userId="12212b308bdbe01e" providerId="LiveId" clId="{DE608D49-D351-4313-8AC6-CE3DF33A2CBC}" dt="2024-01-20T17:36:32.027" v="5046" actId="1038"/>
          <ac:grpSpMkLst>
            <pc:docMk/>
            <pc:sldMk cId="427303578" sldId="343"/>
            <ac:grpSpMk id="32" creationId="{D7B5A200-F601-46B4-BD10-1B0BA4CF24AD}"/>
          </ac:grpSpMkLst>
        </pc:grpChg>
        <pc:picChg chg="del">
          <ac:chgData name="Clint Bodungen" userId="12212b308bdbe01e" providerId="LiveId" clId="{DE608D49-D351-4313-8AC6-CE3DF33A2CBC}" dt="2024-01-20T17:33:18.596" v="4955" actId="478"/>
          <ac:picMkLst>
            <pc:docMk/>
            <pc:sldMk cId="427303578" sldId="343"/>
            <ac:picMk id="10" creationId="{8F3CF012-A11E-B06B-EBDC-DE3C1F750374}"/>
          </ac:picMkLst>
        </pc:picChg>
        <pc:picChg chg="add mod">
          <ac:chgData name="Clint Bodungen" userId="12212b308bdbe01e" providerId="LiveId" clId="{DE608D49-D351-4313-8AC6-CE3DF33A2CBC}" dt="2024-01-20T17:36:05.351" v="5017" actId="732"/>
          <ac:picMkLst>
            <pc:docMk/>
            <pc:sldMk cId="427303578" sldId="343"/>
            <ac:picMk id="3074" creationId="{364D5A83-0F04-9AA1-D1C4-51347E530C42}"/>
          </ac:picMkLst>
        </pc:picChg>
      </pc:sldChg>
      <pc:sldChg chg="modSp add mod">
        <pc:chgData name="Clint Bodungen" userId="12212b308bdbe01e" providerId="LiveId" clId="{DE608D49-D351-4313-8AC6-CE3DF33A2CBC}" dt="2024-01-21T21:05:17.619" v="10310" actId="20577"/>
        <pc:sldMkLst>
          <pc:docMk/>
          <pc:sldMk cId="2487989660" sldId="344"/>
        </pc:sldMkLst>
        <pc:spChg chg="mod">
          <ac:chgData name="Clint Bodungen" userId="12212b308bdbe01e" providerId="LiveId" clId="{DE608D49-D351-4313-8AC6-CE3DF33A2CBC}" dt="2024-01-21T20:31:50.121" v="9801" actId="1035"/>
          <ac:spMkLst>
            <pc:docMk/>
            <pc:sldMk cId="2487989660" sldId="344"/>
            <ac:spMk id="2" creationId="{45BAD7BB-7836-60B5-1154-A0175B78C398}"/>
          </ac:spMkLst>
        </pc:spChg>
        <pc:spChg chg="mod">
          <ac:chgData name="Clint Bodungen" userId="12212b308bdbe01e" providerId="LiveId" clId="{DE608D49-D351-4313-8AC6-CE3DF33A2CBC}" dt="2024-01-21T20:31:19.734" v="9760" actId="1035"/>
          <ac:spMkLst>
            <pc:docMk/>
            <pc:sldMk cId="2487989660" sldId="344"/>
            <ac:spMk id="11" creationId="{91467115-4360-41F4-A945-435CE69D9322}"/>
          </ac:spMkLst>
        </pc:spChg>
        <pc:spChg chg="mod">
          <ac:chgData name="Clint Bodungen" userId="12212b308bdbe01e" providerId="LiveId" clId="{DE608D49-D351-4313-8AC6-CE3DF33A2CBC}" dt="2024-01-20T17:41:47.545" v="5154" actId="20577"/>
          <ac:spMkLst>
            <pc:docMk/>
            <pc:sldMk cId="2487989660" sldId="344"/>
            <ac:spMk id="12" creationId="{2C88BA28-3CDC-4A2F-8BDD-30AEF6DEFF71}"/>
          </ac:spMkLst>
        </pc:spChg>
        <pc:spChg chg="mod">
          <ac:chgData name="Clint Bodungen" userId="12212b308bdbe01e" providerId="LiveId" clId="{DE608D49-D351-4313-8AC6-CE3DF33A2CBC}" dt="2024-01-21T21:05:17.619" v="10310" actId="20577"/>
          <ac:spMkLst>
            <pc:docMk/>
            <pc:sldMk cId="2487989660" sldId="344"/>
            <ac:spMk id="29" creationId="{97779D7B-561E-4565-9646-038112F6E8D0}"/>
          </ac:spMkLst>
        </pc:spChg>
        <pc:picChg chg="mod">
          <ac:chgData name="Clint Bodungen" userId="12212b308bdbe01e" providerId="LiveId" clId="{DE608D49-D351-4313-8AC6-CE3DF33A2CBC}" dt="2024-01-20T17:44:38.664" v="5269" actId="14826"/>
          <ac:picMkLst>
            <pc:docMk/>
            <pc:sldMk cId="2487989660" sldId="344"/>
            <ac:picMk id="5" creationId="{C8B0218F-2ECE-9548-409B-CA3142144184}"/>
          </ac:picMkLst>
        </pc:picChg>
      </pc:sldChg>
      <pc:sldChg chg="modSp add mod modNotesTx">
        <pc:chgData name="Clint Bodungen" userId="12212b308bdbe01e" providerId="LiveId" clId="{DE608D49-D351-4313-8AC6-CE3DF33A2CBC}" dt="2024-01-21T21:05:21.932" v="10314" actId="20577"/>
        <pc:sldMkLst>
          <pc:docMk/>
          <pc:sldMk cId="4065598415" sldId="345"/>
        </pc:sldMkLst>
        <pc:spChg chg="mod">
          <ac:chgData name="Clint Bodungen" userId="12212b308bdbe01e" providerId="LiveId" clId="{DE608D49-D351-4313-8AC6-CE3DF33A2CBC}" dt="2024-01-20T20:54:30.583" v="6387" actId="1035"/>
          <ac:spMkLst>
            <pc:docMk/>
            <pc:sldMk cId="4065598415" sldId="345"/>
            <ac:spMk id="2" creationId="{45BAD7BB-7836-60B5-1154-A0175B78C398}"/>
          </ac:spMkLst>
        </pc:spChg>
        <pc:spChg chg="mod">
          <ac:chgData name="Clint Bodungen" userId="12212b308bdbe01e" providerId="LiveId" clId="{DE608D49-D351-4313-8AC6-CE3DF33A2CBC}" dt="2024-01-21T20:31:38.450" v="9791" actId="1035"/>
          <ac:spMkLst>
            <pc:docMk/>
            <pc:sldMk cId="4065598415" sldId="345"/>
            <ac:spMk id="11" creationId="{91467115-4360-41F4-A945-435CE69D9322}"/>
          </ac:spMkLst>
        </pc:spChg>
        <pc:spChg chg="mod">
          <ac:chgData name="Clint Bodungen" userId="12212b308bdbe01e" providerId="LiveId" clId="{DE608D49-D351-4313-8AC6-CE3DF33A2CBC}" dt="2024-01-20T17:42:37.226" v="5190" actId="20577"/>
          <ac:spMkLst>
            <pc:docMk/>
            <pc:sldMk cId="4065598415" sldId="345"/>
            <ac:spMk id="12" creationId="{2C88BA28-3CDC-4A2F-8BDD-30AEF6DEFF71}"/>
          </ac:spMkLst>
        </pc:spChg>
        <pc:spChg chg="mod">
          <ac:chgData name="Clint Bodungen" userId="12212b308bdbe01e" providerId="LiveId" clId="{DE608D49-D351-4313-8AC6-CE3DF33A2CBC}" dt="2024-01-21T21:05:21.932" v="10314" actId="20577"/>
          <ac:spMkLst>
            <pc:docMk/>
            <pc:sldMk cId="4065598415" sldId="345"/>
            <ac:spMk id="29" creationId="{97779D7B-561E-4565-9646-038112F6E8D0}"/>
          </ac:spMkLst>
        </pc:spChg>
        <pc:picChg chg="mod">
          <ac:chgData name="Clint Bodungen" userId="12212b308bdbe01e" providerId="LiveId" clId="{DE608D49-D351-4313-8AC6-CE3DF33A2CBC}" dt="2024-01-20T20:48:44.043" v="6115" actId="1076"/>
          <ac:picMkLst>
            <pc:docMk/>
            <pc:sldMk cId="4065598415" sldId="345"/>
            <ac:picMk id="5" creationId="{C8B0218F-2ECE-9548-409B-CA3142144184}"/>
          </ac:picMkLst>
        </pc:picChg>
      </pc:sldChg>
      <pc:sldChg chg="add del">
        <pc:chgData name="Clint Bodungen" userId="12212b308bdbe01e" providerId="LiveId" clId="{DE608D49-D351-4313-8AC6-CE3DF33A2CBC}" dt="2024-01-20T17:47:44.850" v="5283" actId="47"/>
        <pc:sldMkLst>
          <pc:docMk/>
          <pc:sldMk cId="2267344051" sldId="346"/>
        </pc:sldMkLst>
      </pc:sldChg>
      <pc:sldChg chg="addSp delSp modSp add mod">
        <pc:chgData name="Clint Bodungen" userId="12212b308bdbe01e" providerId="LiveId" clId="{DE608D49-D351-4313-8AC6-CE3DF33A2CBC}" dt="2024-01-21T21:05:27.547" v="10318" actId="20577"/>
        <pc:sldMkLst>
          <pc:docMk/>
          <pc:sldMk cId="2890073684" sldId="347"/>
        </pc:sldMkLst>
        <pc:spChg chg="add mod">
          <ac:chgData name="Clint Bodungen" userId="12212b308bdbe01e" providerId="LiveId" clId="{DE608D49-D351-4313-8AC6-CE3DF33A2CBC}" dt="2024-01-20T20:41:33.847" v="5754" actId="1076"/>
          <ac:spMkLst>
            <pc:docMk/>
            <pc:sldMk cId="2890073684" sldId="347"/>
            <ac:spMk id="3" creationId="{44DCA59C-8C7A-2F94-89AC-E2A858B1005C}"/>
          </ac:spMkLst>
        </pc:spChg>
        <pc:spChg chg="add del mod">
          <ac:chgData name="Clint Bodungen" userId="12212b308bdbe01e" providerId="LiveId" clId="{DE608D49-D351-4313-8AC6-CE3DF33A2CBC}" dt="2024-01-20T17:47:23.841" v="5281" actId="478"/>
          <ac:spMkLst>
            <pc:docMk/>
            <pc:sldMk cId="2890073684" sldId="347"/>
            <ac:spMk id="4" creationId="{4EFB9258-C54A-BE06-4A20-FCF07E8BD2DF}"/>
          </ac:spMkLst>
        </pc:spChg>
        <pc:spChg chg="mod">
          <ac:chgData name="Clint Bodungen" userId="12212b308bdbe01e" providerId="LiveId" clId="{DE608D49-D351-4313-8AC6-CE3DF33A2CBC}" dt="2024-01-21T19:05:25.164" v="7083" actId="404"/>
          <ac:spMkLst>
            <pc:docMk/>
            <pc:sldMk cId="2890073684" sldId="347"/>
            <ac:spMk id="5" creationId="{FF607DD3-8275-43DA-861A-BA31D4CBE266}"/>
          </ac:spMkLst>
        </pc:spChg>
        <pc:spChg chg="add del mod">
          <ac:chgData name="Clint Bodungen" userId="12212b308bdbe01e" providerId="LiveId" clId="{DE608D49-D351-4313-8AC6-CE3DF33A2CBC}" dt="2024-01-20T17:48:44.709" v="5286" actId="478"/>
          <ac:spMkLst>
            <pc:docMk/>
            <pc:sldMk cId="2890073684" sldId="347"/>
            <ac:spMk id="6" creationId="{F0058222-08BE-E347-0858-128D34759938}"/>
          </ac:spMkLst>
        </pc:spChg>
        <pc:spChg chg="add del mod">
          <ac:chgData name="Clint Bodungen" userId="12212b308bdbe01e" providerId="LiveId" clId="{DE608D49-D351-4313-8AC6-CE3DF33A2CBC}" dt="2024-01-20T20:39:52.930" v="5714" actId="478"/>
          <ac:spMkLst>
            <pc:docMk/>
            <pc:sldMk cId="2890073684" sldId="347"/>
            <ac:spMk id="8" creationId="{32B21258-B111-376C-9C41-54974CFE8B9B}"/>
          </ac:spMkLst>
        </pc:spChg>
        <pc:spChg chg="add mod">
          <ac:chgData name="Clint Bodungen" userId="12212b308bdbe01e" providerId="LiveId" clId="{DE608D49-D351-4313-8AC6-CE3DF33A2CBC}" dt="2024-01-20T17:50:54.267" v="5337" actId="14100"/>
          <ac:spMkLst>
            <pc:docMk/>
            <pc:sldMk cId="2890073684" sldId="347"/>
            <ac:spMk id="9" creationId="{E6C9628B-7CB9-A8E6-E61A-AE9FE5082706}"/>
          </ac:spMkLst>
        </pc:spChg>
        <pc:spChg chg="add mod">
          <ac:chgData name="Clint Bodungen" userId="12212b308bdbe01e" providerId="LiveId" clId="{DE608D49-D351-4313-8AC6-CE3DF33A2CBC}" dt="2024-01-20T20:40:21.206" v="5736" actId="1076"/>
          <ac:spMkLst>
            <pc:docMk/>
            <pc:sldMk cId="2890073684" sldId="347"/>
            <ac:spMk id="11" creationId="{71B79BE1-B612-2CE8-A433-A450D33F1129}"/>
          </ac:spMkLst>
        </pc:spChg>
        <pc:spChg chg="add mod">
          <ac:chgData name="Clint Bodungen" userId="12212b308bdbe01e" providerId="LiveId" clId="{DE608D49-D351-4313-8AC6-CE3DF33A2CBC}" dt="2024-01-20T20:40:38.665" v="5740" actId="20577"/>
          <ac:spMkLst>
            <pc:docMk/>
            <pc:sldMk cId="2890073684" sldId="347"/>
            <ac:spMk id="12" creationId="{7FC700E8-9169-B388-9785-42F6B1FD2181}"/>
          </ac:spMkLst>
        </pc:spChg>
        <pc:spChg chg="add mod">
          <ac:chgData name="Clint Bodungen" userId="12212b308bdbe01e" providerId="LiveId" clId="{DE608D49-D351-4313-8AC6-CE3DF33A2CBC}" dt="2024-01-20T20:40:51.535" v="5748" actId="20577"/>
          <ac:spMkLst>
            <pc:docMk/>
            <pc:sldMk cId="2890073684" sldId="347"/>
            <ac:spMk id="14" creationId="{97DBF8A5-207D-BBED-5E67-E12A7DE86F40}"/>
          </ac:spMkLst>
        </pc:spChg>
        <pc:spChg chg="del mod">
          <ac:chgData name="Clint Bodungen" userId="12212b308bdbe01e" providerId="LiveId" clId="{DE608D49-D351-4313-8AC6-CE3DF33A2CBC}" dt="2024-01-20T17:48:47.833" v="5287" actId="478"/>
          <ac:spMkLst>
            <pc:docMk/>
            <pc:sldMk cId="2890073684" sldId="347"/>
            <ac:spMk id="24" creationId="{2A6DD9A2-C663-4FA3-A063-B4D681538519}"/>
          </ac:spMkLst>
        </pc:spChg>
        <pc:spChg chg="del">
          <ac:chgData name="Clint Bodungen" userId="12212b308bdbe01e" providerId="LiveId" clId="{DE608D49-D351-4313-8AC6-CE3DF33A2CBC}" dt="2024-01-20T17:46:34.937" v="5275" actId="478"/>
          <ac:spMkLst>
            <pc:docMk/>
            <pc:sldMk cId="2890073684" sldId="347"/>
            <ac:spMk id="25" creationId="{E0EF9527-8201-41EB-81B5-4706ECBAF7C9}"/>
          </ac:spMkLst>
        </pc:spChg>
        <pc:spChg chg="mod">
          <ac:chgData name="Clint Bodungen" userId="12212b308bdbe01e" providerId="LiveId" clId="{DE608D49-D351-4313-8AC6-CE3DF33A2CBC}" dt="2024-01-21T21:05:27.547" v="10318" actId="20577"/>
          <ac:spMkLst>
            <pc:docMk/>
            <pc:sldMk cId="2890073684" sldId="347"/>
            <ac:spMk id="74" creationId="{6BBC8389-1152-4164-BDF2-47FDB2387644}"/>
          </ac:spMkLst>
        </pc:spChg>
        <pc:grpChg chg="mod">
          <ac:chgData name="Clint Bodungen" userId="12212b308bdbe01e" providerId="LiveId" clId="{DE608D49-D351-4313-8AC6-CE3DF33A2CBC}" dt="2024-01-20T20:41:46.135" v="5755" actId="14100"/>
          <ac:grpSpMkLst>
            <pc:docMk/>
            <pc:sldMk cId="2890073684" sldId="347"/>
            <ac:grpSpMk id="22" creationId="{D660F78F-1B62-49D7-90C1-D2D5BEACE9AC}"/>
          </ac:grpSpMkLst>
        </pc:grpChg>
        <pc:grpChg chg="del">
          <ac:chgData name="Clint Bodungen" userId="12212b308bdbe01e" providerId="LiveId" clId="{DE608D49-D351-4313-8AC6-CE3DF33A2CBC}" dt="2024-01-20T17:46:31.869" v="5274" actId="478"/>
          <ac:grpSpMkLst>
            <pc:docMk/>
            <pc:sldMk cId="2890073684" sldId="347"/>
            <ac:grpSpMk id="35" creationId="{85FFEBDA-2DEF-4B4C-B328-9BFCF356F255}"/>
          </ac:grpSpMkLst>
        </pc:grpChg>
        <pc:picChg chg="add del mod">
          <ac:chgData name="Clint Bodungen" userId="12212b308bdbe01e" providerId="LiveId" clId="{DE608D49-D351-4313-8AC6-CE3DF33A2CBC}" dt="2024-01-20T20:39:54.719" v="5715" actId="478"/>
          <ac:picMkLst>
            <pc:docMk/>
            <pc:sldMk cId="2890073684" sldId="347"/>
            <ac:picMk id="7" creationId="{D5FD066F-2054-B767-BBCB-AB184254DD68}"/>
          </ac:picMkLst>
        </pc:picChg>
        <pc:picChg chg="add mod">
          <ac:chgData name="Clint Bodungen" userId="12212b308bdbe01e" providerId="LiveId" clId="{DE608D49-D351-4313-8AC6-CE3DF33A2CBC}" dt="2024-01-20T17:51:07.243" v="5338" actId="14100"/>
          <ac:picMkLst>
            <pc:docMk/>
            <pc:sldMk cId="2890073684" sldId="347"/>
            <ac:picMk id="10" creationId="{B16F7DB6-2B89-F871-3865-797D0BBABDB5}"/>
          </ac:picMkLst>
        </pc:picChg>
        <pc:picChg chg="add mod">
          <ac:chgData name="Clint Bodungen" userId="12212b308bdbe01e" providerId="LiveId" clId="{DE608D49-D351-4313-8AC6-CE3DF33A2CBC}" dt="2024-01-20T20:40:07.744" v="5734" actId="1038"/>
          <ac:picMkLst>
            <pc:docMk/>
            <pc:sldMk cId="2890073684" sldId="347"/>
            <ac:picMk id="13" creationId="{ED04667B-DDD6-800D-7DB1-79B6D501C7DD}"/>
          </ac:picMkLst>
        </pc:picChg>
        <pc:picChg chg="add mod">
          <ac:chgData name="Clint Bodungen" userId="12212b308bdbe01e" providerId="LiveId" clId="{DE608D49-D351-4313-8AC6-CE3DF33A2CBC}" dt="2024-01-20T20:40:07.744" v="5734" actId="1038"/>
          <ac:picMkLst>
            <pc:docMk/>
            <pc:sldMk cId="2890073684" sldId="347"/>
            <ac:picMk id="15" creationId="{4804FA1A-BD39-DD1A-6C3F-2E37E89114D0}"/>
          </ac:picMkLst>
        </pc:picChg>
      </pc:sldChg>
      <pc:sldChg chg="modSp add mod">
        <pc:chgData name="Clint Bodungen" userId="12212b308bdbe01e" providerId="LiveId" clId="{DE608D49-D351-4313-8AC6-CE3DF33A2CBC}" dt="2024-01-21T21:05:13.511" v="10306" actId="20577"/>
        <pc:sldMkLst>
          <pc:docMk/>
          <pc:sldMk cId="3653253001" sldId="348"/>
        </pc:sldMkLst>
        <pc:spChg chg="mod">
          <ac:chgData name="Clint Bodungen" userId="12212b308bdbe01e" providerId="LiveId" clId="{DE608D49-D351-4313-8AC6-CE3DF33A2CBC}" dt="2024-01-21T20:22:49.047" v="9416" actId="20577"/>
          <ac:spMkLst>
            <pc:docMk/>
            <pc:sldMk cId="3653253001" sldId="348"/>
            <ac:spMk id="2" creationId="{45BAD7BB-7836-60B5-1154-A0175B78C398}"/>
          </ac:spMkLst>
        </pc:spChg>
        <pc:spChg chg="mod">
          <ac:chgData name="Clint Bodungen" userId="12212b308bdbe01e" providerId="LiveId" clId="{DE608D49-D351-4313-8AC6-CE3DF33A2CBC}" dt="2024-01-20T20:48:22.089" v="6074" actId="14100"/>
          <ac:spMkLst>
            <pc:docMk/>
            <pc:sldMk cId="3653253001" sldId="348"/>
            <ac:spMk id="9" creationId="{D864A60F-C8F0-4EA8-A8A7-484381390E01}"/>
          </ac:spMkLst>
        </pc:spChg>
        <pc:spChg chg="mod">
          <ac:chgData name="Clint Bodungen" userId="12212b308bdbe01e" providerId="LiveId" clId="{DE608D49-D351-4313-8AC6-CE3DF33A2CBC}" dt="2024-01-21T20:22:58.318" v="9443" actId="1035"/>
          <ac:spMkLst>
            <pc:docMk/>
            <pc:sldMk cId="3653253001" sldId="348"/>
            <ac:spMk id="11" creationId="{91467115-4360-41F4-A945-435CE69D9322}"/>
          </ac:spMkLst>
        </pc:spChg>
        <pc:spChg chg="mod">
          <ac:chgData name="Clint Bodungen" userId="12212b308bdbe01e" providerId="LiveId" clId="{DE608D49-D351-4313-8AC6-CE3DF33A2CBC}" dt="2024-01-20T20:48:38.660" v="6112" actId="1037"/>
          <ac:spMkLst>
            <pc:docMk/>
            <pc:sldMk cId="3653253001" sldId="348"/>
            <ac:spMk id="12" creationId="{2C88BA28-3CDC-4A2F-8BDD-30AEF6DEFF71}"/>
          </ac:spMkLst>
        </pc:spChg>
        <pc:spChg chg="mod">
          <ac:chgData name="Clint Bodungen" userId="12212b308bdbe01e" providerId="LiveId" clId="{DE608D49-D351-4313-8AC6-CE3DF33A2CBC}" dt="2024-01-21T21:05:13.511" v="10306" actId="20577"/>
          <ac:spMkLst>
            <pc:docMk/>
            <pc:sldMk cId="3653253001" sldId="348"/>
            <ac:spMk id="29" creationId="{97779D7B-561E-4565-9646-038112F6E8D0}"/>
          </ac:spMkLst>
        </pc:spChg>
        <pc:picChg chg="mod modCrop">
          <ac:chgData name="Clint Bodungen" userId="12212b308bdbe01e" providerId="LiveId" clId="{DE608D49-D351-4313-8AC6-CE3DF33A2CBC}" dt="2024-01-20T20:48:21.628" v="6073" actId="1076"/>
          <ac:picMkLst>
            <pc:docMk/>
            <pc:sldMk cId="3653253001" sldId="348"/>
            <ac:picMk id="5" creationId="{C8B0218F-2ECE-9548-409B-CA3142144184}"/>
          </ac:picMkLst>
        </pc:picChg>
      </pc:sldChg>
      <pc:sldChg chg="addSp delSp modSp add mod modNotesTx">
        <pc:chgData name="Clint Bodungen" userId="12212b308bdbe01e" providerId="LiveId" clId="{DE608D49-D351-4313-8AC6-CE3DF33A2CBC}" dt="2024-01-21T21:04:38.472" v="10282" actId="20577"/>
        <pc:sldMkLst>
          <pc:docMk/>
          <pc:sldMk cId="4033097999" sldId="349"/>
        </pc:sldMkLst>
        <pc:spChg chg="mod">
          <ac:chgData name="Clint Bodungen" userId="12212b308bdbe01e" providerId="LiveId" clId="{DE608D49-D351-4313-8AC6-CE3DF33A2CBC}" dt="2024-01-21T21:04:38.472" v="10282" actId="20577"/>
          <ac:spMkLst>
            <pc:docMk/>
            <pc:sldMk cId="4033097999" sldId="349"/>
            <ac:spMk id="9" creationId="{412DAAEC-43FF-465F-9A86-E7A2D7B5BD67}"/>
          </ac:spMkLst>
        </pc:spChg>
        <pc:spChg chg="mod">
          <ac:chgData name="Clint Bodungen" userId="12212b308bdbe01e" providerId="LiveId" clId="{DE608D49-D351-4313-8AC6-CE3DF33A2CBC}" dt="2024-01-20T21:22:13.799" v="6590" actId="1035"/>
          <ac:spMkLst>
            <pc:docMk/>
            <pc:sldMk cId="4033097999" sldId="349"/>
            <ac:spMk id="26" creationId="{5FA83464-C198-43F2-AB33-B94A4E5FEC25}"/>
          </ac:spMkLst>
        </pc:spChg>
        <pc:grpChg chg="mod">
          <ac:chgData name="Clint Bodungen" userId="12212b308bdbe01e" providerId="LiveId" clId="{DE608D49-D351-4313-8AC6-CE3DF33A2CBC}" dt="2024-01-20T21:22:04.098" v="6556" actId="1036"/>
          <ac:grpSpMkLst>
            <pc:docMk/>
            <pc:sldMk cId="4033097999" sldId="349"/>
            <ac:grpSpMk id="3" creationId="{6E14566E-B4E9-938A-0F1C-5F74F978B112}"/>
          </ac:grpSpMkLst>
        </pc:grpChg>
        <pc:graphicFrameChg chg="add del mod">
          <ac:chgData name="Clint Bodungen" userId="12212b308bdbe01e" providerId="LiveId" clId="{DE608D49-D351-4313-8AC6-CE3DF33A2CBC}" dt="2024-01-20T21:24:07.637" v="6609" actId="478"/>
          <ac:graphicFrameMkLst>
            <pc:docMk/>
            <pc:sldMk cId="4033097999" sldId="349"/>
            <ac:graphicFrameMk id="4" creationId="{23B6C6EB-1284-55B4-B418-8E972BB7E2F2}"/>
          </ac:graphicFrameMkLst>
        </pc:graphicFrameChg>
        <pc:graphicFrameChg chg="add mod">
          <ac:chgData name="Clint Bodungen" userId="12212b308bdbe01e" providerId="LiveId" clId="{DE608D49-D351-4313-8AC6-CE3DF33A2CBC}" dt="2024-01-20T21:24:23.490" v="6610"/>
          <ac:graphicFrameMkLst>
            <pc:docMk/>
            <pc:sldMk cId="4033097999" sldId="349"/>
            <ac:graphicFrameMk id="10" creationId="{1553CFB7-F47D-F954-06BB-449D7423E604}"/>
          </ac:graphicFrameMkLst>
        </pc:graphicFrameChg>
        <pc:graphicFrameChg chg="add mod">
          <ac:chgData name="Clint Bodungen" userId="12212b308bdbe01e" providerId="LiveId" clId="{DE608D49-D351-4313-8AC6-CE3DF33A2CBC}" dt="2024-01-20T21:25:08.545" v="6641" actId="1038"/>
          <ac:graphicFrameMkLst>
            <pc:docMk/>
            <pc:sldMk cId="4033097999" sldId="349"/>
            <ac:graphicFrameMk id="13" creationId="{F0A12237-C8D7-A507-3E2E-D7F3C0CFB14E}"/>
          </ac:graphicFrameMkLst>
        </pc:graphicFrameChg>
        <pc:picChg chg="del">
          <ac:chgData name="Clint Bodungen" userId="12212b308bdbe01e" providerId="LiveId" clId="{DE608D49-D351-4313-8AC6-CE3DF33A2CBC}" dt="2024-01-20T21:16:09.859" v="6399" actId="478"/>
          <ac:picMkLst>
            <pc:docMk/>
            <pc:sldMk cId="4033097999" sldId="349"/>
            <ac:picMk id="11" creationId="{04C778D9-7A74-B04F-D0DB-94B1F6C21BE7}"/>
          </ac:picMkLst>
        </pc:picChg>
      </pc:sldChg>
      <pc:sldChg chg="addSp delSp modSp add mod modNotesTx">
        <pc:chgData name="Clint Bodungen" userId="12212b308bdbe01e" providerId="LiveId" clId="{DE608D49-D351-4313-8AC6-CE3DF33A2CBC}" dt="2024-01-21T21:04:43.848" v="10286" actId="20577"/>
        <pc:sldMkLst>
          <pc:docMk/>
          <pc:sldMk cId="211366207" sldId="350"/>
        </pc:sldMkLst>
        <pc:spChg chg="mod">
          <ac:chgData name="Clint Bodungen" userId="12212b308bdbe01e" providerId="LiveId" clId="{DE608D49-D351-4313-8AC6-CE3DF33A2CBC}" dt="2024-01-21T21:04:43.848" v="10286" actId="20577"/>
          <ac:spMkLst>
            <pc:docMk/>
            <pc:sldMk cId="211366207" sldId="350"/>
            <ac:spMk id="9" creationId="{412DAAEC-43FF-465F-9A86-E7A2D7B5BD67}"/>
          </ac:spMkLst>
        </pc:spChg>
        <pc:graphicFrameChg chg="del">
          <ac:chgData name="Clint Bodungen" userId="12212b308bdbe01e" providerId="LiveId" clId="{DE608D49-D351-4313-8AC6-CE3DF33A2CBC}" dt="2024-01-20T21:22:26.735" v="6592" actId="478"/>
          <ac:graphicFrameMkLst>
            <pc:docMk/>
            <pc:sldMk cId="211366207" sldId="350"/>
            <ac:graphicFrameMk id="4" creationId="{23B6C6EB-1284-55B4-B418-8E972BB7E2F2}"/>
          </ac:graphicFrameMkLst>
        </pc:graphicFrameChg>
        <pc:graphicFrameChg chg="add mod">
          <ac:chgData name="Clint Bodungen" userId="12212b308bdbe01e" providerId="LiveId" clId="{DE608D49-D351-4313-8AC6-CE3DF33A2CBC}" dt="2024-01-20T21:23:52.609" v="6608" actId="1036"/>
          <ac:graphicFrameMkLst>
            <pc:docMk/>
            <pc:sldMk cId="211366207" sldId="350"/>
            <ac:graphicFrameMk id="10" creationId="{F1B6164A-910B-1159-B457-0E9446B63263}"/>
          </ac:graphicFrameMkLst>
        </pc:graphicFrameChg>
      </pc:sldChg>
      <pc:sldChg chg="addSp delSp modSp add mod modNotesTx">
        <pc:chgData name="Clint Bodungen" userId="12212b308bdbe01e" providerId="LiveId" clId="{DE608D49-D351-4313-8AC6-CE3DF33A2CBC}" dt="2024-01-21T21:04:34.222" v="10278" actId="20577"/>
        <pc:sldMkLst>
          <pc:docMk/>
          <pc:sldMk cId="1849598571" sldId="351"/>
        </pc:sldMkLst>
        <pc:spChg chg="mod">
          <ac:chgData name="Clint Bodungen" userId="12212b308bdbe01e" providerId="LiveId" clId="{DE608D49-D351-4313-8AC6-CE3DF33A2CBC}" dt="2024-01-21T20:12:01.592" v="9174" actId="20577"/>
          <ac:spMkLst>
            <pc:docMk/>
            <pc:sldMk cId="1849598571" sldId="351"/>
            <ac:spMk id="2" creationId="{45BAD7BB-7836-60B5-1154-A0175B78C398}"/>
          </ac:spMkLst>
        </pc:spChg>
        <pc:spChg chg="add mod">
          <ac:chgData name="Clint Bodungen" userId="12212b308bdbe01e" providerId="LiveId" clId="{DE608D49-D351-4313-8AC6-CE3DF33A2CBC}" dt="2024-01-21T05:47:24.732" v="7002"/>
          <ac:spMkLst>
            <pc:docMk/>
            <pc:sldMk cId="1849598571" sldId="351"/>
            <ac:spMk id="3" creationId="{AFB89112-59B6-59E2-A08F-7103937AA1F4}"/>
          </ac:spMkLst>
        </pc:spChg>
        <pc:spChg chg="add mod">
          <ac:chgData name="Clint Bodungen" userId="12212b308bdbe01e" providerId="LiveId" clId="{DE608D49-D351-4313-8AC6-CE3DF33A2CBC}" dt="2024-01-21T05:47:36.191" v="7004" actId="1076"/>
          <ac:spMkLst>
            <pc:docMk/>
            <pc:sldMk cId="1849598571" sldId="351"/>
            <ac:spMk id="4" creationId="{967494E1-DF9E-DC06-C8D1-57702D2141AD}"/>
          </ac:spMkLst>
        </pc:spChg>
        <pc:spChg chg="add del mod">
          <ac:chgData name="Clint Bodungen" userId="12212b308bdbe01e" providerId="LiveId" clId="{DE608D49-D351-4313-8AC6-CE3DF33A2CBC}" dt="2024-01-21T05:53:09.908" v="7022" actId="931"/>
          <ac:spMkLst>
            <pc:docMk/>
            <pc:sldMk cId="1849598571" sldId="351"/>
            <ac:spMk id="7" creationId="{963AC574-9906-566F-2DD9-472BB831DD7E}"/>
          </ac:spMkLst>
        </pc:spChg>
        <pc:spChg chg="del">
          <ac:chgData name="Clint Bodungen" userId="12212b308bdbe01e" providerId="LiveId" clId="{DE608D49-D351-4313-8AC6-CE3DF33A2CBC}" dt="2024-01-21T05:47:23.829" v="7001" actId="478"/>
          <ac:spMkLst>
            <pc:docMk/>
            <pc:sldMk cId="1849598571" sldId="351"/>
            <ac:spMk id="11" creationId="{91467115-4360-41F4-A945-435CE69D9322}"/>
          </ac:spMkLst>
        </pc:spChg>
        <pc:spChg chg="mod">
          <ac:chgData name="Clint Bodungen" userId="12212b308bdbe01e" providerId="LiveId" clId="{DE608D49-D351-4313-8AC6-CE3DF33A2CBC}" dt="2024-01-21T05:46:40.311" v="6997" actId="14100"/>
          <ac:spMkLst>
            <pc:docMk/>
            <pc:sldMk cId="1849598571" sldId="351"/>
            <ac:spMk id="12" creationId="{2C88BA28-3CDC-4A2F-8BDD-30AEF6DEFF71}"/>
          </ac:spMkLst>
        </pc:spChg>
        <pc:spChg chg="mod">
          <ac:chgData name="Clint Bodungen" userId="12212b308bdbe01e" providerId="LiveId" clId="{DE608D49-D351-4313-8AC6-CE3DF33A2CBC}" dt="2024-01-21T21:04:34.222" v="10278" actId="20577"/>
          <ac:spMkLst>
            <pc:docMk/>
            <pc:sldMk cId="1849598571" sldId="351"/>
            <ac:spMk id="29" creationId="{97779D7B-561E-4565-9646-038112F6E8D0}"/>
          </ac:spMkLst>
        </pc:spChg>
        <pc:picChg chg="del">
          <ac:chgData name="Clint Bodungen" userId="12212b308bdbe01e" providerId="LiveId" clId="{DE608D49-D351-4313-8AC6-CE3DF33A2CBC}" dt="2024-01-21T05:47:53.191" v="7006" actId="478"/>
          <ac:picMkLst>
            <pc:docMk/>
            <pc:sldMk cId="1849598571" sldId="351"/>
            <ac:picMk id="5" creationId="{C8B0218F-2ECE-9548-409B-CA3142144184}"/>
          </ac:picMkLst>
        </pc:picChg>
        <pc:picChg chg="add mod modCrop">
          <ac:chgData name="Clint Bodungen" userId="12212b308bdbe01e" providerId="LiveId" clId="{DE608D49-D351-4313-8AC6-CE3DF33A2CBC}" dt="2024-01-21T05:52:53.549" v="7021" actId="931"/>
          <ac:picMkLst>
            <pc:docMk/>
            <pc:sldMk cId="1849598571" sldId="351"/>
            <ac:picMk id="10" creationId="{8A393C1A-1430-1E33-3534-2A81BCC48470}"/>
          </ac:picMkLst>
        </pc:picChg>
        <pc:picChg chg="add mod modCrop">
          <ac:chgData name="Clint Bodungen" userId="12212b308bdbe01e" providerId="LiveId" clId="{DE608D49-D351-4313-8AC6-CE3DF33A2CBC}" dt="2024-01-21T05:54:57.993" v="7033"/>
          <ac:picMkLst>
            <pc:docMk/>
            <pc:sldMk cId="1849598571" sldId="351"/>
            <ac:picMk id="14" creationId="{D07D5806-6F7D-CE01-0AD7-17FE0CC45CC8}"/>
          </ac:picMkLst>
        </pc:picChg>
      </pc:sldChg>
      <pc:sldChg chg="addSp delSp modSp add mod modNotesTx">
        <pc:chgData name="Clint Bodungen" userId="12212b308bdbe01e" providerId="LiveId" clId="{DE608D49-D351-4313-8AC6-CE3DF33A2CBC}" dt="2024-01-21T21:04:53.413" v="10296" actId="20577"/>
        <pc:sldMkLst>
          <pc:docMk/>
          <pc:sldMk cId="2218458803" sldId="352"/>
        </pc:sldMkLst>
        <pc:spChg chg="mod">
          <ac:chgData name="Clint Bodungen" userId="12212b308bdbe01e" providerId="LiveId" clId="{DE608D49-D351-4313-8AC6-CE3DF33A2CBC}" dt="2024-01-21T21:04:53.413" v="10296" actId="20577"/>
          <ac:spMkLst>
            <pc:docMk/>
            <pc:sldMk cId="2218458803" sldId="352"/>
            <ac:spMk id="9" creationId="{412DAAEC-43FF-465F-9A86-E7A2D7B5BD67}"/>
          </ac:spMkLst>
        </pc:spChg>
        <pc:spChg chg="add mod">
          <ac:chgData name="Clint Bodungen" userId="12212b308bdbe01e" providerId="LiveId" clId="{DE608D49-D351-4313-8AC6-CE3DF33A2CBC}" dt="2024-01-21T20:39:35.577" v="9950" actId="1076"/>
          <ac:spMkLst>
            <pc:docMk/>
            <pc:sldMk cId="2218458803" sldId="352"/>
            <ac:spMk id="11" creationId="{1387A07E-B1F7-55F4-C1F4-0B5A21C09FED}"/>
          </ac:spMkLst>
        </pc:spChg>
        <pc:graphicFrameChg chg="del">
          <ac:chgData name="Clint Bodungen" userId="12212b308bdbe01e" providerId="LiveId" clId="{DE608D49-D351-4313-8AC6-CE3DF33A2CBC}" dt="2024-01-21T15:42:07.540" v="7042" actId="478"/>
          <ac:graphicFrameMkLst>
            <pc:docMk/>
            <pc:sldMk cId="2218458803" sldId="352"/>
            <ac:graphicFrameMk id="10" creationId="{F1B6164A-910B-1159-B457-0E9446B63263}"/>
          </ac:graphicFrameMkLst>
        </pc:graphicFrameChg>
        <pc:picChg chg="add mod">
          <ac:chgData name="Clint Bodungen" userId="12212b308bdbe01e" providerId="LiveId" clId="{DE608D49-D351-4313-8AC6-CE3DF33A2CBC}" dt="2024-01-21T20:39:05.559" v="9948" actId="14100"/>
          <ac:picMkLst>
            <pc:docMk/>
            <pc:sldMk cId="2218458803" sldId="352"/>
            <ac:picMk id="10" creationId="{D30EC1C2-CA9E-7772-3505-9DFDEE88A1E3}"/>
          </ac:picMkLst>
        </pc:picChg>
      </pc:sldChg>
      <pc:sldChg chg="addSp delSp modSp add mod">
        <pc:chgData name="Clint Bodungen" userId="12212b308bdbe01e" providerId="LiveId" clId="{DE608D49-D351-4313-8AC6-CE3DF33A2CBC}" dt="2024-01-21T21:04:48.305" v="10290" actId="20577"/>
        <pc:sldMkLst>
          <pc:docMk/>
          <pc:sldMk cId="2170432457" sldId="353"/>
        </pc:sldMkLst>
        <pc:spChg chg="mod">
          <ac:chgData name="Clint Bodungen" userId="12212b308bdbe01e" providerId="LiveId" clId="{DE608D49-D351-4313-8AC6-CE3DF33A2CBC}" dt="2024-01-21T21:04:48.305" v="10290" actId="20577"/>
          <ac:spMkLst>
            <pc:docMk/>
            <pc:sldMk cId="2170432457" sldId="353"/>
            <ac:spMk id="9" creationId="{95E35CB6-BBD7-9BAF-41E4-CA9C0803E5D7}"/>
          </ac:spMkLst>
        </pc:spChg>
        <pc:grpChg chg="mod">
          <ac:chgData name="Clint Bodungen" userId="12212b308bdbe01e" providerId="LiveId" clId="{DE608D49-D351-4313-8AC6-CE3DF33A2CBC}" dt="2024-01-21T20:49:12.503" v="10016" actId="1035"/>
          <ac:grpSpMkLst>
            <pc:docMk/>
            <pc:sldMk cId="2170432457" sldId="353"/>
            <ac:grpSpMk id="3" creationId="{EACB5D56-8891-1786-04A1-C4ABC7C082F3}"/>
          </ac:grpSpMkLst>
        </pc:grpChg>
        <pc:graphicFrameChg chg="del">
          <ac:chgData name="Clint Bodungen" userId="12212b308bdbe01e" providerId="LiveId" clId="{DE608D49-D351-4313-8AC6-CE3DF33A2CBC}" dt="2024-01-21T20:45:48.374" v="9952" actId="478"/>
          <ac:graphicFrameMkLst>
            <pc:docMk/>
            <pc:sldMk cId="2170432457" sldId="353"/>
            <ac:graphicFrameMk id="10" creationId="{AC5B102C-8B3B-F498-24B8-649E188A68DC}"/>
          </ac:graphicFrameMkLst>
        </pc:graphicFrameChg>
        <pc:picChg chg="add mod modCrop">
          <ac:chgData name="Clint Bodungen" userId="12212b308bdbe01e" providerId="LiveId" clId="{DE608D49-D351-4313-8AC6-CE3DF33A2CBC}" dt="2024-01-21T20:49:46.025" v="10018" actId="732"/>
          <ac:picMkLst>
            <pc:docMk/>
            <pc:sldMk cId="2170432457" sldId="353"/>
            <ac:picMk id="11" creationId="{2EFD2C28-709B-109D-ED83-93A0F99B61D7}"/>
          </ac:picMkLst>
        </pc:picChg>
      </pc:sldChg>
      <pc:sldChg chg="delSp add del">
        <pc:chgData name="Clint Bodungen" userId="12212b308bdbe01e" providerId="LiveId" clId="{DE608D49-D351-4313-8AC6-CE3DF33A2CBC}" dt="2024-01-21T21:04:00.371" v="10266" actId="47"/>
        <pc:sldMkLst>
          <pc:docMk/>
          <pc:sldMk cId="4153200351" sldId="354"/>
        </pc:sldMkLst>
        <pc:picChg chg="del">
          <ac:chgData name="Clint Bodungen" userId="12212b308bdbe01e" providerId="LiveId" clId="{DE608D49-D351-4313-8AC6-CE3DF33A2CBC}" dt="2024-01-21T21:03:34.115" v="10265" actId="478"/>
          <ac:picMkLst>
            <pc:docMk/>
            <pc:sldMk cId="4153200351" sldId="354"/>
            <ac:picMk id="3074" creationId="{3D70D571-E8E9-AA23-6AF0-594F67B4C189}"/>
          </ac:picMkLst>
        </pc:picChg>
      </pc:sldChg>
    </pc:docChg>
  </pc:docChgLst>
  <pc:docChgLst>
    <pc:chgData name="Clint Bodungen" userId="12212b308bdbe01e" providerId="LiveId" clId="{0AD69372-8767-9740-A219-FECFE7D77EAB}"/>
    <pc:docChg chg="undo redo custSel addSld delSld modSld sldOrd">
      <pc:chgData name="Clint Bodungen" userId="12212b308bdbe01e" providerId="LiveId" clId="{0AD69372-8767-9740-A219-FECFE7D77EAB}" dt="2024-09-25T06:23:48.905" v="3518" actId="1076"/>
      <pc:docMkLst>
        <pc:docMk/>
      </pc:docMkLst>
      <pc:sldChg chg="del">
        <pc:chgData name="Clint Bodungen" userId="12212b308bdbe01e" providerId="LiveId" clId="{0AD69372-8767-9740-A219-FECFE7D77EAB}" dt="2024-09-22T17:18:30.062" v="317" actId="2696"/>
        <pc:sldMkLst>
          <pc:docMk/>
          <pc:sldMk cId="466450277" sldId="256"/>
        </pc:sldMkLst>
      </pc:sldChg>
      <pc:sldChg chg="delSp modSp mod">
        <pc:chgData name="Clint Bodungen" userId="12212b308bdbe01e" providerId="LiveId" clId="{0AD69372-8767-9740-A219-FECFE7D77EAB}" dt="2024-09-24T19:56:59.831" v="1053" actId="404"/>
        <pc:sldMkLst>
          <pc:docMk/>
          <pc:sldMk cId="1861668214" sldId="331"/>
        </pc:sldMkLst>
        <pc:spChg chg="mod">
          <ac:chgData name="Clint Bodungen" userId="12212b308bdbe01e" providerId="LiveId" clId="{0AD69372-8767-9740-A219-FECFE7D77EAB}" dt="2024-09-24T19:45:48.306" v="946" actId="20577"/>
          <ac:spMkLst>
            <pc:docMk/>
            <pc:sldMk cId="1861668214" sldId="331"/>
            <ac:spMk id="5" creationId="{51BB8C54-9AF9-983D-055B-0A5AA2EAB038}"/>
          </ac:spMkLst>
        </pc:spChg>
        <pc:spChg chg="mod">
          <ac:chgData name="Clint Bodungen" userId="12212b308bdbe01e" providerId="LiveId" clId="{0AD69372-8767-9740-A219-FECFE7D77EAB}" dt="2024-09-24T19:56:59.831" v="1053" actId="404"/>
          <ac:spMkLst>
            <pc:docMk/>
            <pc:sldMk cId="1861668214" sldId="331"/>
            <ac:spMk id="6" creationId="{31DEB315-3202-3DDD-7FDD-B934A801F0D9}"/>
          </ac:spMkLst>
        </pc:spChg>
        <pc:spChg chg="mod">
          <ac:chgData name="Clint Bodungen" userId="12212b308bdbe01e" providerId="LiveId" clId="{0AD69372-8767-9740-A219-FECFE7D77EAB}" dt="2024-09-24T19:40:49.247" v="765" actId="207"/>
          <ac:spMkLst>
            <pc:docMk/>
            <pc:sldMk cId="1861668214" sldId="331"/>
            <ac:spMk id="11" creationId="{91467115-4360-41F4-A945-435CE69D9322}"/>
          </ac:spMkLst>
        </pc:spChg>
        <pc:spChg chg="del">
          <ac:chgData name="Clint Bodungen" userId="12212b308bdbe01e" providerId="LiveId" clId="{0AD69372-8767-9740-A219-FECFE7D77EAB}" dt="2024-09-24T19:40:06.199" v="698" actId="478"/>
          <ac:spMkLst>
            <pc:docMk/>
            <pc:sldMk cId="1861668214" sldId="331"/>
            <ac:spMk id="12" creationId="{2C88BA28-3CDC-4A2F-8BDD-30AEF6DEFF71}"/>
          </ac:spMkLst>
        </pc:spChg>
        <pc:spChg chg="mod">
          <ac:chgData name="Clint Bodungen" userId="12212b308bdbe01e" providerId="LiveId" clId="{0AD69372-8767-9740-A219-FECFE7D77EAB}" dt="2024-09-24T19:42:10.410" v="823" actId="5793"/>
          <ac:spMkLst>
            <pc:docMk/>
            <pc:sldMk cId="1861668214" sldId="331"/>
            <ac:spMk id="13" creationId="{C2D84252-D199-44DF-8BB0-14BB89F4B052}"/>
          </ac:spMkLst>
        </pc:spChg>
        <pc:spChg chg="mod">
          <ac:chgData name="Clint Bodungen" userId="12212b308bdbe01e" providerId="LiveId" clId="{0AD69372-8767-9740-A219-FECFE7D77EAB}" dt="2024-09-24T19:43:26.904" v="853" actId="20577"/>
          <ac:spMkLst>
            <pc:docMk/>
            <pc:sldMk cId="1861668214" sldId="331"/>
            <ac:spMk id="14" creationId="{3DA86502-1557-4CB9-92D1-B10A5F9A1A39}"/>
          </ac:spMkLst>
        </pc:spChg>
        <pc:spChg chg="mod">
          <ac:chgData name="Clint Bodungen" userId="12212b308bdbe01e" providerId="LiveId" clId="{0AD69372-8767-9740-A219-FECFE7D77EAB}" dt="2024-09-24T19:44:16.433" v="884" actId="20577"/>
          <ac:spMkLst>
            <pc:docMk/>
            <pc:sldMk cId="1861668214" sldId="331"/>
            <ac:spMk id="21" creationId="{07F0CCD0-AF67-4836-AD13-A38E0D5BC778}"/>
          </ac:spMkLst>
        </pc:spChg>
        <pc:spChg chg="mod">
          <ac:chgData name="Clint Bodungen" userId="12212b308bdbe01e" providerId="LiveId" clId="{0AD69372-8767-9740-A219-FECFE7D77EAB}" dt="2024-09-24T19:42:52.989" v="838" actId="20577"/>
          <ac:spMkLst>
            <pc:docMk/>
            <pc:sldMk cId="1861668214" sldId="331"/>
            <ac:spMk id="22" creationId="{709E3FC3-75BD-4554-8CAC-B16741E03FBE}"/>
          </ac:spMkLst>
        </pc:spChg>
        <pc:spChg chg="mod">
          <ac:chgData name="Clint Bodungen" userId="12212b308bdbe01e" providerId="LiveId" clId="{0AD69372-8767-9740-A219-FECFE7D77EAB}" dt="2024-09-24T19:44:20.388" v="885"/>
          <ac:spMkLst>
            <pc:docMk/>
            <pc:sldMk cId="1861668214" sldId="331"/>
            <ac:spMk id="23" creationId="{A2634841-74FC-4274-8055-5AFC43C22D78}"/>
          </ac:spMkLst>
        </pc:spChg>
        <pc:spChg chg="mod">
          <ac:chgData name="Clint Bodungen" userId="12212b308bdbe01e" providerId="LiveId" clId="{0AD69372-8767-9740-A219-FECFE7D77EAB}" dt="2024-09-24T19:45:25.134" v="940" actId="20577"/>
          <ac:spMkLst>
            <pc:docMk/>
            <pc:sldMk cId="1861668214" sldId="331"/>
            <ac:spMk id="24" creationId="{9D16710A-EBED-4979-8B61-501D2780FE6A}"/>
          </ac:spMkLst>
        </pc:spChg>
        <pc:picChg chg="mod">
          <ac:chgData name="Clint Bodungen" userId="12212b308bdbe01e" providerId="LiveId" clId="{0AD69372-8767-9740-A219-FECFE7D77EAB}" dt="2024-09-24T19:44:48.916" v="888" actId="1076"/>
          <ac:picMkLst>
            <pc:docMk/>
            <pc:sldMk cId="1861668214" sldId="331"/>
            <ac:picMk id="36" creationId="{3F1B8C03-6439-5134-AF00-4675A14A730F}"/>
          </ac:picMkLst>
        </pc:picChg>
      </pc:sldChg>
      <pc:sldChg chg="addSp modSp mod">
        <pc:chgData name="Clint Bodungen" userId="12212b308bdbe01e" providerId="LiveId" clId="{0AD69372-8767-9740-A219-FECFE7D77EAB}" dt="2024-09-24T19:37:45.467" v="696" actId="1035"/>
        <pc:sldMkLst>
          <pc:docMk/>
          <pc:sldMk cId="1605227038" sldId="332"/>
        </pc:sldMkLst>
        <pc:spChg chg="add mod">
          <ac:chgData name="Clint Bodungen" userId="12212b308bdbe01e" providerId="LiveId" clId="{0AD69372-8767-9740-A219-FECFE7D77EAB}" dt="2024-09-24T19:37:45.467" v="696" actId="1035"/>
          <ac:spMkLst>
            <pc:docMk/>
            <pc:sldMk cId="1605227038" sldId="332"/>
            <ac:spMk id="2" creationId="{B41577AB-FA46-1BC7-BC72-C70136A97F62}"/>
          </ac:spMkLst>
        </pc:spChg>
        <pc:spChg chg="mod">
          <ac:chgData name="Clint Bodungen" userId="12212b308bdbe01e" providerId="LiveId" clId="{0AD69372-8767-9740-A219-FECFE7D77EAB}" dt="2024-09-24T19:37:36.553" v="680" actId="1035"/>
          <ac:spMkLst>
            <pc:docMk/>
            <pc:sldMk cId="1605227038" sldId="332"/>
            <ac:spMk id="9" creationId="{68EA56D0-9860-48FC-AD1F-45929030EBCE}"/>
          </ac:spMkLst>
        </pc:spChg>
        <pc:spChg chg="mod">
          <ac:chgData name="Clint Bodungen" userId="12212b308bdbe01e" providerId="LiveId" clId="{0AD69372-8767-9740-A219-FECFE7D77EAB}" dt="2024-09-24T19:37:20.716" v="668" actId="113"/>
          <ac:spMkLst>
            <pc:docMk/>
            <pc:sldMk cId="1605227038" sldId="332"/>
            <ac:spMk id="10" creationId="{91295C36-F85E-4A60-9452-6EC71DFE452B}"/>
          </ac:spMkLst>
        </pc:spChg>
        <pc:spChg chg="mod">
          <ac:chgData name="Clint Bodungen" userId="12212b308bdbe01e" providerId="LiveId" clId="{0AD69372-8767-9740-A219-FECFE7D77EAB}" dt="2024-09-24T19:37:41.380" v="687" actId="1035"/>
          <ac:spMkLst>
            <pc:docMk/>
            <pc:sldMk cId="1605227038" sldId="332"/>
            <ac:spMk id="11" creationId="{EFBF618D-8BFD-4FDD-BE70-2998D48C2DAE}"/>
          </ac:spMkLst>
        </pc:spChg>
      </pc:sldChg>
      <pc:sldChg chg="modSp mod">
        <pc:chgData name="Clint Bodungen" userId="12212b308bdbe01e" providerId="LiveId" clId="{0AD69372-8767-9740-A219-FECFE7D77EAB}" dt="2024-09-25T02:50:38.692" v="2368" actId="1076"/>
        <pc:sldMkLst>
          <pc:docMk/>
          <pc:sldMk cId="3615032491" sldId="333"/>
        </pc:sldMkLst>
        <pc:spChg chg="mod">
          <ac:chgData name="Clint Bodungen" userId="12212b308bdbe01e" providerId="LiveId" clId="{0AD69372-8767-9740-A219-FECFE7D77EAB}" dt="2024-09-25T02:50:38.692" v="2368" actId="1076"/>
          <ac:spMkLst>
            <pc:docMk/>
            <pc:sldMk cId="3615032491" sldId="333"/>
            <ac:spMk id="4" creationId="{9EE7A4A9-FC19-8389-1B5E-BD60DEC6E8F2}"/>
          </ac:spMkLst>
        </pc:spChg>
      </pc:sldChg>
      <pc:sldChg chg="modSp mod">
        <pc:chgData name="Clint Bodungen" userId="12212b308bdbe01e" providerId="LiveId" clId="{0AD69372-8767-9740-A219-FECFE7D77EAB}" dt="2024-09-25T06:18:40.325" v="3272" actId="20577"/>
        <pc:sldMkLst>
          <pc:docMk/>
          <pc:sldMk cId="4054097388" sldId="335"/>
        </pc:sldMkLst>
        <pc:spChg chg="mod">
          <ac:chgData name="Clint Bodungen" userId="12212b308bdbe01e" providerId="LiveId" clId="{0AD69372-8767-9740-A219-FECFE7D77EAB}" dt="2024-09-25T06:18:40.325" v="3272" actId="20577"/>
          <ac:spMkLst>
            <pc:docMk/>
            <pc:sldMk cId="4054097388" sldId="335"/>
            <ac:spMk id="9" creationId="{412DAAEC-43FF-465F-9A86-E7A2D7B5BD67}"/>
          </ac:spMkLst>
        </pc:spChg>
        <pc:spChg chg="mod">
          <ac:chgData name="Clint Bodungen" userId="12212b308bdbe01e" providerId="LiveId" clId="{0AD69372-8767-9740-A219-FECFE7D77EAB}" dt="2024-09-22T17:18:44.970" v="324" actId="2711"/>
          <ac:spMkLst>
            <pc:docMk/>
            <pc:sldMk cId="4054097388" sldId="335"/>
            <ac:spMk id="26" creationId="{5FA83464-C198-43F2-AB33-B94A4E5FEC25}"/>
          </ac:spMkLst>
        </pc:spChg>
      </pc:sldChg>
      <pc:sldChg chg="modSp mod">
        <pc:chgData name="Clint Bodungen" userId="12212b308bdbe01e" providerId="LiveId" clId="{0AD69372-8767-9740-A219-FECFE7D77EAB}" dt="2024-09-25T06:18:43.626" v="3276" actId="20577"/>
        <pc:sldMkLst>
          <pc:docMk/>
          <pc:sldMk cId="4163021213" sldId="336"/>
        </pc:sldMkLst>
        <pc:spChg chg="mod">
          <ac:chgData name="Clint Bodungen" userId="12212b308bdbe01e" providerId="LiveId" clId="{0AD69372-8767-9740-A219-FECFE7D77EAB}" dt="2024-09-25T06:18:43.626" v="3276" actId="20577"/>
          <ac:spMkLst>
            <pc:docMk/>
            <pc:sldMk cId="4163021213" sldId="336"/>
            <ac:spMk id="9" creationId="{412DAAEC-43FF-465F-9A86-E7A2D7B5BD67}"/>
          </ac:spMkLst>
        </pc:spChg>
      </pc:sldChg>
      <pc:sldChg chg="modSp mod">
        <pc:chgData name="Clint Bodungen" userId="12212b308bdbe01e" providerId="LiveId" clId="{0AD69372-8767-9740-A219-FECFE7D77EAB}" dt="2024-09-25T06:19:13.417" v="3290" actId="20577"/>
        <pc:sldMkLst>
          <pc:docMk/>
          <pc:sldMk cId="1692270410" sldId="337"/>
        </pc:sldMkLst>
        <pc:spChg chg="mod">
          <ac:chgData name="Clint Bodungen" userId="12212b308bdbe01e" providerId="LiveId" clId="{0AD69372-8767-9740-A219-FECFE7D77EAB}" dt="2024-09-25T06:19:13.417" v="3290" actId="20577"/>
          <ac:spMkLst>
            <pc:docMk/>
            <pc:sldMk cId="1692270410" sldId="337"/>
            <ac:spMk id="9" creationId="{412DAAEC-43FF-465F-9A86-E7A2D7B5BD67}"/>
          </ac:spMkLst>
        </pc:spChg>
      </pc:sldChg>
      <pc:sldChg chg="del">
        <pc:chgData name="Clint Bodungen" userId="12212b308bdbe01e" providerId="LiveId" clId="{0AD69372-8767-9740-A219-FECFE7D77EAB}" dt="2024-09-25T03:05:48.694" v="2370" actId="2696"/>
        <pc:sldMkLst>
          <pc:docMk/>
          <pc:sldMk cId="2735814494" sldId="338"/>
        </pc:sldMkLst>
      </pc:sldChg>
      <pc:sldChg chg="del">
        <pc:chgData name="Clint Bodungen" userId="12212b308bdbe01e" providerId="LiveId" clId="{0AD69372-8767-9740-A219-FECFE7D77EAB}" dt="2024-09-25T03:05:55.142" v="2372" actId="2696"/>
        <pc:sldMkLst>
          <pc:docMk/>
          <pc:sldMk cId="3065343184" sldId="340"/>
        </pc:sldMkLst>
      </pc:sldChg>
      <pc:sldChg chg="modSp add del mod">
        <pc:chgData name="Clint Bodungen" userId="12212b308bdbe01e" providerId="LiveId" clId="{0AD69372-8767-9740-A219-FECFE7D77EAB}" dt="2024-09-25T06:19:36.821" v="3310" actId="20577"/>
        <pc:sldMkLst>
          <pc:docMk/>
          <pc:sldMk cId="1270661939" sldId="341"/>
        </pc:sldMkLst>
        <pc:spChg chg="mod">
          <ac:chgData name="Clint Bodungen" userId="12212b308bdbe01e" providerId="LiveId" clId="{0AD69372-8767-9740-A219-FECFE7D77EAB}" dt="2024-09-25T06:19:36.821" v="3310" actId="20577"/>
          <ac:spMkLst>
            <pc:docMk/>
            <pc:sldMk cId="1270661939" sldId="341"/>
            <ac:spMk id="29" creationId="{97779D7B-561E-4565-9646-038112F6E8D0}"/>
          </ac:spMkLst>
        </pc:spChg>
      </pc:sldChg>
      <pc:sldChg chg="modSp mod">
        <pc:chgData name="Clint Bodungen" userId="12212b308bdbe01e" providerId="LiveId" clId="{0AD69372-8767-9740-A219-FECFE7D77EAB}" dt="2024-09-25T06:19:43.102" v="3314" actId="20577"/>
        <pc:sldMkLst>
          <pc:docMk/>
          <pc:sldMk cId="1772630604" sldId="342"/>
        </pc:sldMkLst>
        <pc:spChg chg="mod">
          <ac:chgData name="Clint Bodungen" userId="12212b308bdbe01e" providerId="LiveId" clId="{0AD69372-8767-9740-A219-FECFE7D77EAB}" dt="2024-09-25T06:19:43.102" v="3314" actId="20577"/>
          <ac:spMkLst>
            <pc:docMk/>
            <pc:sldMk cId="1772630604" sldId="342"/>
            <ac:spMk id="9" creationId="{412DAAEC-43FF-465F-9A86-E7A2D7B5BD67}"/>
          </ac:spMkLst>
        </pc:spChg>
        <pc:spChg chg="mod">
          <ac:chgData name="Clint Bodungen" userId="12212b308bdbe01e" providerId="LiveId" clId="{0AD69372-8767-9740-A219-FECFE7D77EAB}" dt="2024-09-25T03:06:57.530" v="2380" actId="1076"/>
          <ac:spMkLst>
            <pc:docMk/>
            <pc:sldMk cId="1772630604" sldId="342"/>
            <ac:spMk id="26" creationId="{5FA83464-C198-43F2-AB33-B94A4E5FEC25}"/>
          </ac:spMkLst>
        </pc:spChg>
      </pc:sldChg>
      <pc:sldChg chg="delSp modSp mod">
        <pc:chgData name="Clint Bodungen" userId="12212b308bdbe01e" providerId="LiveId" clId="{0AD69372-8767-9740-A219-FECFE7D77EAB}" dt="2024-09-25T06:19:46.941" v="3318" actId="20577"/>
        <pc:sldMkLst>
          <pc:docMk/>
          <pc:sldMk cId="427303578" sldId="343"/>
        </pc:sldMkLst>
        <pc:spChg chg="mod">
          <ac:chgData name="Clint Bodungen" userId="12212b308bdbe01e" providerId="LiveId" clId="{0AD69372-8767-9740-A219-FECFE7D77EAB}" dt="2024-09-25T06:19:46.941" v="3318" actId="20577"/>
          <ac:spMkLst>
            <pc:docMk/>
            <pc:sldMk cId="427303578" sldId="343"/>
            <ac:spMk id="9" creationId="{412DAAEC-43FF-465F-9A86-E7A2D7B5BD67}"/>
          </ac:spMkLst>
        </pc:spChg>
        <pc:spChg chg="mod">
          <ac:chgData name="Clint Bodungen" userId="12212b308bdbe01e" providerId="LiveId" clId="{0AD69372-8767-9740-A219-FECFE7D77EAB}" dt="2024-09-25T03:07:20.216" v="2384" actId="1076"/>
          <ac:spMkLst>
            <pc:docMk/>
            <pc:sldMk cId="427303578" sldId="343"/>
            <ac:spMk id="12" creationId="{9B9ECB42-D060-43F3-870A-8ECBAA0F00B0}"/>
          </ac:spMkLst>
        </pc:spChg>
        <pc:spChg chg="del mod">
          <ac:chgData name="Clint Bodungen" userId="12212b308bdbe01e" providerId="LiveId" clId="{0AD69372-8767-9740-A219-FECFE7D77EAB}" dt="2024-09-25T03:07:15.082" v="2382" actId="478"/>
          <ac:spMkLst>
            <pc:docMk/>
            <pc:sldMk cId="427303578" sldId="343"/>
            <ac:spMk id="16" creationId="{B24FCBFE-2AF2-8A45-832E-12BDA8B9CDA7}"/>
          </ac:spMkLst>
        </pc:spChg>
        <pc:spChg chg="mod">
          <ac:chgData name="Clint Bodungen" userId="12212b308bdbe01e" providerId="LiveId" clId="{0AD69372-8767-9740-A219-FECFE7D77EAB}" dt="2024-09-25T03:07:19.401" v="2383" actId="1076"/>
          <ac:spMkLst>
            <pc:docMk/>
            <pc:sldMk cId="427303578" sldId="343"/>
            <ac:spMk id="26" creationId="{5FA83464-C198-43F2-AB33-B94A4E5FEC25}"/>
          </ac:spMkLst>
        </pc:spChg>
        <pc:grpChg chg="mod">
          <ac:chgData name="Clint Bodungen" userId="12212b308bdbe01e" providerId="LiveId" clId="{0AD69372-8767-9740-A219-FECFE7D77EAB}" dt="2024-09-25T03:07:20.216" v="2384" actId="1076"/>
          <ac:grpSpMkLst>
            <pc:docMk/>
            <pc:sldMk cId="427303578" sldId="343"/>
            <ac:grpSpMk id="3" creationId="{6E14566E-B4E9-938A-0F1C-5F74F978B112}"/>
          </ac:grpSpMkLst>
        </pc:grpChg>
        <pc:grpChg chg="mod">
          <ac:chgData name="Clint Bodungen" userId="12212b308bdbe01e" providerId="LiveId" clId="{0AD69372-8767-9740-A219-FECFE7D77EAB}" dt="2024-09-25T03:07:20.216" v="2384" actId="1076"/>
          <ac:grpSpMkLst>
            <pc:docMk/>
            <pc:sldMk cId="427303578" sldId="343"/>
            <ac:grpSpMk id="4" creationId="{73F8CBE3-90AC-88A3-C8FA-97C3AC61115C}"/>
          </ac:grpSpMkLst>
        </pc:grpChg>
        <pc:graphicFrameChg chg="mod">
          <ac:chgData name="Clint Bodungen" userId="12212b308bdbe01e" providerId="LiveId" clId="{0AD69372-8767-9740-A219-FECFE7D77EAB}" dt="2024-09-25T03:07:20.216" v="2384" actId="1076"/>
          <ac:graphicFrameMkLst>
            <pc:docMk/>
            <pc:sldMk cId="427303578" sldId="343"/>
            <ac:graphicFrameMk id="2" creationId="{4A0BDC79-6EC7-74B0-2D4E-6BA4EDC93CEC}"/>
          </ac:graphicFrameMkLst>
        </pc:graphicFrameChg>
        <pc:picChg chg="mod">
          <ac:chgData name="Clint Bodungen" userId="12212b308bdbe01e" providerId="LiveId" clId="{0AD69372-8767-9740-A219-FECFE7D77EAB}" dt="2024-09-25T03:07:20.216" v="2384" actId="1076"/>
          <ac:picMkLst>
            <pc:docMk/>
            <pc:sldMk cId="427303578" sldId="343"/>
            <ac:picMk id="3074" creationId="{364D5A83-0F04-9AA1-D1C4-51347E530C42}"/>
          </ac:picMkLst>
        </pc:picChg>
      </pc:sldChg>
      <pc:sldChg chg="del">
        <pc:chgData name="Clint Bodungen" userId="12212b308bdbe01e" providerId="LiveId" clId="{0AD69372-8767-9740-A219-FECFE7D77EAB}" dt="2024-09-25T03:21:31.196" v="2768" actId="2696"/>
        <pc:sldMkLst>
          <pc:docMk/>
          <pc:sldMk cId="2487989660" sldId="344"/>
        </pc:sldMkLst>
      </pc:sldChg>
      <pc:sldChg chg="delSp modSp add del mod">
        <pc:chgData name="Clint Bodungen" userId="12212b308bdbe01e" providerId="LiveId" clId="{0AD69372-8767-9740-A219-FECFE7D77EAB}" dt="2024-09-25T06:20:02.454" v="3332" actId="20577"/>
        <pc:sldMkLst>
          <pc:docMk/>
          <pc:sldMk cId="4065598415" sldId="345"/>
        </pc:sldMkLst>
        <pc:spChg chg="mod">
          <ac:chgData name="Clint Bodungen" userId="12212b308bdbe01e" providerId="LiveId" clId="{0AD69372-8767-9740-A219-FECFE7D77EAB}" dt="2024-09-25T03:35:24.383" v="3172" actId="20577"/>
          <ac:spMkLst>
            <pc:docMk/>
            <pc:sldMk cId="4065598415" sldId="345"/>
            <ac:spMk id="2" creationId="{45BAD7BB-7836-60B5-1154-A0175B78C398}"/>
          </ac:spMkLst>
        </pc:spChg>
        <pc:spChg chg="mod">
          <ac:chgData name="Clint Bodungen" userId="12212b308bdbe01e" providerId="LiveId" clId="{0AD69372-8767-9740-A219-FECFE7D77EAB}" dt="2024-09-25T03:26:23.523" v="2879" actId="1035"/>
          <ac:spMkLst>
            <pc:docMk/>
            <pc:sldMk cId="4065598415" sldId="345"/>
            <ac:spMk id="4" creationId="{0BDDEFA8-ADC8-0077-0A86-6E3DF85F8BCE}"/>
          </ac:spMkLst>
        </pc:spChg>
        <pc:spChg chg="mod">
          <ac:chgData name="Clint Bodungen" userId="12212b308bdbe01e" providerId="LiveId" clId="{0AD69372-8767-9740-A219-FECFE7D77EAB}" dt="2024-09-25T03:26:23.523" v="2879" actId="1035"/>
          <ac:spMkLst>
            <pc:docMk/>
            <pc:sldMk cId="4065598415" sldId="345"/>
            <ac:spMk id="11" creationId="{91467115-4360-41F4-A945-435CE69D9322}"/>
          </ac:spMkLst>
        </pc:spChg>
        <pc:spChg chg="del">
          <ac:chgData name="Clint Bodungen" userId="12212b308bdbe01e" providerId="LiveId" clId="{0AD69372-8767-9740-A219-FECFE7D77EAB}" dt="2024-09-25T03:22:48.994" v="2770" actId="478"/>
          <ac:spMkLst>
            <pc:docMk/>
            <pc:sldMk cId="4065598415" sldId="345"/>
            <ac:spMk id="12" creationId="{2C88BA28-3CDC-4A2F-8BDD-30AEF6DEFF71}"/>
          </ac:spMkLst>
        </pc:spChg>
        <pc:spChg chg="mod">
          <ac:chgData name="Clint Bodungen" userId="12212b308bdbe01e" providerId="LiveId" clId="{0AD69372-8767-9740-A219-FECFE7D77EAB}" dt="2024-09-25T06:20:02.454" v="3332" actId="20577"/>
          <ac:spMkLst>
            <pc:docMk/>
            <pc:sldMk cId="4065598415" sldId="345"/>
            <ac:spMk id="29" creationId="{97779D7B-561E-4565-9646-038112F6E8D0}"/>
          </ac:spMkLst>
        </pc:spChg>
        <pc:picChg chg="mod">
          <ac:chgData name="Clint Bodungen" userId="12212b308bdbe01e" providerId="LiveId" clId="{0AD69372-8767-9740-A219-FECFE7D77EAB}" dt="2024-09-25T03:26:28.097" v="2880" actId="14100"/>
          <ac:picMkLst>
            <pc:docMk/>
            <pc:sldMk cId="4065598415" sldId="345"/>
            <ac:picMk id="5" creationId="{C8B0218F-2ECE-9548-409B-CA3142144184}"/>
          </ac:picMkLst>
        </pc:picChg>
      </pc:sldChg>
      <pc:sldChg chg="delSp modSp mod">
        <pc:chgData name="Clint Bodungen" userId="12212b308bdbe01e" providerId="LiveId" clId="{0AD69372-8767-9740-A219-FECFE7D77EAB}" dt="2024-09-25T06:23:48.905" v="3518" actId="1076"/>
        <pc:sldMkLst>
          <pc:docMk/>
          <pc:sldMk cId="2890073684" sldId="347"/>
        </pc:sldMkLst>
        <pc:spChg chg="mod">
          <ac:chgData name="Clint Bodungen" userId="12212b308bdbe01e" providerId="LiveId" clId="{0AD69372-8767-9740-A219-FECFE7D77EAB}" dt="2024-09-25T06:23:48.905" v="3518" actId="1076"/>
          <ac:spMkLst>
            <pc:docMk/>
            <pc:sldMk cId="2890073684" sldId="347"/>
            <ac:spMk id="3" creationId="{44DCA59C-8C7A-2F94-89AC-E2A858B1005C}"/>
          </ac:spMkLst>
        </pc:spChg>
        <pc:spChg chg="mod">
          <ac:chgData name="Clint Bodungen" userId="12212b308bdbe01e" providerId="LiveId" clId="{0AD69372-8767-9740-A219-FECFE7D77EAB}" dt="2024-09-25T06:23:44.934" v="3517" actId="1038"/>
          <ac:spMkLst>
            <pc:docMk/>
            <pc:sldMk cId="2890073684" sldId="347"/>
            <ac:spMk id="9" creationId="{E6C9628B-7CB9-A8E6-E61A-AE9FE5082706}"/>
          </ac:spMkLst>
        </pc:spChg>
        <pc:spChg chg="mod">
          <ac:chgData name="Clint Bodungen" userId="12212b308bdbe01e" providerId="LiveId" clId="{0AD69372-8767-9740-A219-FECFE7D77EAB}" dt="2024-09-25T06:23:44.934" v="3517" actId="1038"/>
          <ac:spMkLst>
            <pc:docMk/>
            <pc:sldMk cId="2890073684" sldId="347"/>
            <ac:spMk id="11" creationId="{71B79BE1-B612-2CE8-A433-A450D33F1129}"/>
          </ac:spMkLst>
        </pc:spChg>
        <pc:spChg chg="mod">
          <ac:chgData name="Clint Bodungen" userId="12212b308bdbe01e" providerId="LiveId" clId="{0AD69372-8767-9740-A219-FECFE7D77EAB}" dt="2024-09-25T06:23:44.934" v="3517" actId="1038"/>
          <ac:spMkLst>
            <pc:docMk/>
            <pc:sldMk cId="2890073684" sldId="347"/>
            <ac:spMk id="12" creationId="{7FC700E8-9169-B388-9785-42F6B1FD2181}"/>
          </ac:spMkLst>
        </pc:spChg>
        <pc:spChg chg="del">
          <ac:chgData name="Clint Bodungen" userId="12212b308bdbe01e" providerId="LiveId" clId="{0AD69372-8767-9740-A219-FECFE7D77EAB}" dt="2024-09-25T03:08:57.224" v="2389" actId="478"/>
          <ac:spMkLst>
            <pc:docMk/>
            <pc:sldMk cId="2890073684" sldId="347"/>
            <ac:spMk id="14" creationId="{97DBF8A5-207D-BBED-5E67-E12A7DE86F40}"/>
          </ac:spMkLst>
        </pc:spChg>
        <pc:spChg chg="mod">
          <ac:chgData name="Clint Bodungen" userId="12212b308bdbe01e" providerId="LiveId" clId="{0AD69372-8767-9740-A219-FECFE7D77EAB}" dt="2024-09-25T06:20:25.114" v="3352" actId="20577"/>
          <ac:spMkLst>
            <pc:docMk/>
            <pc:sldMk cId="2890073684" sldId="347"/>
            <ac:spMk id="74" creationId="{6BBC8389-1152-4164-BDF2-47FDB2387644}"/>
          </ac:spMkLst>
        </pc:spChg>
        <pc:spChg chg="mod">
          <ac:chgData name="Clint Bodungen" userId="12212b308bdbe01e" providerId="LiveId" clId="{0AD69372-8767-9740-A219-FECFE7D77EAB}" dt="2024-09-25T06:23:44.934" v="3517" actId="1038"/>
          <ac:spMkLst>
            <pc:docMk/>
            <pc:sldMk cId="2890073684" sldId="347"/>
            <ac:spMk id="87" creationId="{85930EF2-5F82-E958-8CE2-E739D05EACE5}"/>
          </ac:spMkLst>
        </pc:spChg>
        <pc:picChg chg="mod">
          <ac:chgData name="Clint Bodungen" userId="12212b308bdbe01e" providerId="LiveId" clId="{0AD69372-8767-9740-A219-FECFE7D77EAB}" dt="2024-09-25T06:23:44.934" v="3517" actId="1038"/>
          <ac:picMkLst>
            <pc:docMk/>
            <pc:sldMk cId="2890073684" sldId="347"/>
            <ac:picMk id="10" creationId="{B16F7DB6-2B89-F871-3865-797D0BBABDB5}"/>
          </ac:picMkLst>
        </pc:picChg>
        <pc:picChg chg="mod">
          <ac:chgData name="Clint Bodungen" userId="12212b308bdbe01e" providerId="LiveId" clId="{0AD69372-8767-9740-A219-FECFE7D77EAB}" dt="2024-09-25T06:23:44.934" v="3517" actId="1038"/>
          <ac:picMkLst>
            <pc:docMk/>
            <pc:sldMk cId="2890073684" sldId="347"/>
            <ac:picMk id="13" creationId="{ED04667B-DDD6-800D-7DB1-79B6D501C7DD}"/>
          </ac:picMkLst>
        </pc:picChg>
        <pc:picChg chg="del">
          <ac:chgData name="Clint Bodungen" userId="12212b308bdbe01e" providerId="LiveId" clId="{0AD69372-8767-9740-A219-FECFE7D77EAB}" dt="2024-09-25T03:08:59.353" v="2390" actId="478"/>
          <ac:picMkLst>
            <pc:docMk/>
            <pc:sldMk cId="2890073684" sldId="347"/>
            <ac:picMk id="15" creationId="{4804FA1A-BD39-DD1A-6C3F-2E37E89114D0}"/>
          </ac:picMkLst>
        </pc:picChg>
        <pc:picChg chg="mod">
          <ac:chgData name="Clint Bodungen" userId="12212b308bdbe01e" providerId="LiveId" clId="{0AD69372-8767-9740-A219-FECFE7D77EAB}" dt="2024-09-25T06:23:44.934" v="3517" actId="1038"/>
          <ac:picMkLst>
            <pc:docMk/>
            <pc:sldMk cId="2890073684" sldId="347"/>
            <ac:picMk id="88" creationId="{51639A30-F50F-6935-DE8F-4B729CD8814D}"/>
          </ac:picMkLst>
        </pc:picChg>
      </pc:sldChg>
      <pc:sldChg chg="del">
        <pc:chgData name="Clint Bodungen" userId="12212b308bdbe01e" providerId="LiveId" clId="{0AD69372-8767-9740-A219-FECFE7D77EAB}" dt="2024-09-25T03:08:17.447" v="2386" actId="2696"/>
        <pc:sldMkLst>
          <pc:docMk/>
          <pc:sldMk cId="3653253001" sldId="348"/>
        </pc:sldMkLst>
      </pc:sldChg>
      <pc:sldChg chg="addSp delSp modSp mod">
        <pc:chgData name="Clint Bodungen" userId="12212b308bdbe01e" providerId="LiveId" clId="{0AD69372-8767-9740-A219-FECFE7D77EAB}" dt="2024-09-25T06:19:17.983" v="3294" actId="20577"/>
        <pc:sldMkLst>
          <pc:docMk/>
          <pc:sldMk cId="1849598571" sldId="351"/>
        </pc:sldMkLst>
        <pc:spChg chg="add del mod">
          <ac:chgData name="Clint Bodungen" userId="12212b308bdbe01e" providerId="LiveId" clId="{0AD69372-8767-9740-A219-FECFE7D77EAB}" dt="2024-09-25T03:20:10.883" v="2757" actId="931"/>
          <ac:spMkLst>
            <pc:docMk/>
            <pc:sldMk cId="1849598571" sldId="351"/>
            <ac:spMk id="5" creationId="{5786C15A-F785-3889-5851-939034D77CB2}"/>
          </ac:spMkLst>
        </pc:spChg>
        <pc:spChg chg="add del mod">
          <ac:chgData name="Clint Bodungen" userId="12212b308bdbe01e" providerId="LiveId" clId="{0AD69372-8767-9740-A219-FECFE7D77EAB}" dt="2024-09-25T03:21:05.042" v="2761" actId="931"/>
          <ac:spMkLst>
            <pc:docMk/>
            <pc:sldMk cId="1849598571" sldId="351"/>
            <ac:spMk id="10" creationId="{21FAB814-32DC-74B3-914F-19ED7496B355}"/>
          </ac:spMkLst>
        </pc:spChg>
        <pc:spChg chg="del">
          <ac:chgData name="Clint Bodungen" userId="12212b308bdbe01e" providerId="LiveId" clId="{0AD69372-8767-9740-A219-FECFE7D77EAB}" dt="2024-09-25T03:14:15.521" v="2726" actId="478"/>
          <ac:spMkLst>
            <pc:docMk/>
            <pc:sldMk cId="1849598571" sldId="351"/>
            <ac:spMk id="12" creationId="{2C88BA28-3CDC-4A2F-8BDD-30AEF6DEFF71}"/>
          </ac:spMkLst>
        </pc:spChg>
        <pc:spChg chg="mod">
          <ac:chgData name="Clint Bodungen" userId="12212b308bdbe01e" providerId="LiveId" clId="{0AD69372-8767-9740-A219-FECFE7D77EAB}" dt="2024-09-25T06:19:17.983" v="3294" actId="20577"/>
          <ac:spMkLst>
            <pc:docMk/>
            <pc:sldMk cId="1849598571" sldId="351"/>
            <ac:spMk id="29" creationId="{97779D7B-561E-4565-9646-038112F6E8D0}"/>
          </ac:spMkLst>
        </pc:spChg>
        <pc:picChg chg="add del mod">
          <ac:chgData name="Clint Bodungen" userId="12212b308bdbe01e" providerId="LiveId" clId="{0AD69372-8767-9740-A219-FECFE7D77EAB}" dt="2024-09-25T03:20:14.823" v="2760" actId="478"/>
          <ac:picMkLst>
            <pc:docMk/>
            <pc:sldMk cId="1849598571" sldId="351"/>
            <ac:picMk id="7" creationId="{3D386EE3-FA5B-08C7-3369-0CE71F647CDB}"/>
          </ac:picMkLst>
        </pc:picChg>
        <pc:picChg chg="add mod">
          <ac:chgData name="Clint Bodungen" userId="12212b308bdbe01e" providerId="LiveId" clId="{0AD69372-8767-9740-A219-FECFE7D77EAB}" dt="2024-09-25T03:21:19.841" v="2767" actId="14100"/>
          <ac:picMkLst>
            <pc:docMk/>
            <pc:sldMk cId="1849598571" sldId="351"/>
            <ac:picMk id="13" creationId="{0F4987A3-0B67-1E3D-0FFC-C60021E91535}"/>
          </ac:picMkLst>
        </pc:picChg>
        <pc:picChg chg="del mod">
          <ac:chgData name="Clint Bodungen" userId="12212b308bdbe01e" providerId="LiveId" clId="{0AD69372-8767-9740-A219-FECFE7D77EAB}" dt="2024-09-25T03:19:53.326" v="2756" actId="478"/>
          <ac:picMkLst>
            <pc:docMk/>
            <pc:sldMk cId="1849598571" sldId="351"/>
            <ac:picMk id="14" creationId="{D07D5806-6F7D-CE01-0AD7-17FE0CC45CC8}"/>
          </ac:picMkLst>
        </pc:picChg>
      </pc:sldChg>
      <pc:sldChg chg="add del">
        <pc:chgData name="Clint Bodungen" userId="12212b308bdbe01e" providerId="LiveId" clId="{0AD69372-8767-9740-A219-FECFE7D77EAB}" dt="2024-09-25T03:06:17.852" v="2376" actId="2696"/>
        <pc:sldMkLst>
          <pc:docMk/>
          <pc:sldMk cId="2218458803" sldId="352"/>
        </pc:sldMkLst>
      </pc:sldChg>
      <pc:sldChg chg="modSp mod">
        <pc:chgData name="Clint Bodungen" userId="12212b308bdbe01e" providerId="LiveId" clId="{0AD69372-8767-9740-A219-FECFE7D77EAB}" dt="2024-09-25T06:19:22.095" v="3298" actId="20577"/>
        <pc:sldMkLst>
          <pc:docMk/>
          <pc:sldMk cId="2170432457" sldId="353"/>
        </pc:sldMkLst>
        <pc:spChg chg="mod">
          <ac:chgData name="Clint Bodungen" userId="12212b308bdbe01e" providerId="LiveId" clId="{0AD69372-8767-9740-A219-FECFE7D77EAB}" dt="2024-09-25T06:19:22.095" v="3298" actId="20577"/>
          <ac:spMkLst>
            <pc:docMk/>
            <pc:sldMk cId="2170432457" sldId="353"/>
            <ac:spMk id="9" creationId="{95E35CB6-BBD7-9BAF-41E4-CA9C0803E5D7}"/>
          </ac:spMkLst>
        </pc:spChg>
      </pc:sldChg>
      <pc:sldChg chg="del">
        <pc:chgData name="Clint Bodungen" userId="12212b308bdbe01e" providerId="LiveId" clId="{0AD69372-8767-9740-A219-FECFE7D77EAB}" dt="2024-09-25T03:05:53.476" v="2371" actId="2696"/>
        <pc:sldMkLst>
          <pc:docMk/>
          <pc:sldMk cId="3382457782" sldId="355"/>
        </pc:sldMkLst>
      </pc:sldChg>
      <pc:sldChg chg="modSp mod">
        <pc:chgData name="Clint Bodungen" userId="12212b308bdbe01e" providerId="LiveId" clId="{0AD69372-8767-9740-A219-FECFE7D77EAB}" dt="2024-09-25T06:19:26.414" v="3302" actId="20577"/>
        <pc:sldMkLst>
          <pc:docMk/>
          <pc:sldMk cId="1540210290" sldId="356"/>
        </pc:sldMkLst>
        <pc:spChg chg="mod">
          <ac:chgData name="Clint Bodungen" userId="12212b308bdbe01e" providerId="LiveId" clId="{0AD69372-8767-9740-A219-FECFE7D77EAB}" dt="2024-09-25T06:19:26.414" v="3302" actId="20577"/>
          <ac:spMkLst>
            <pc:docMk/>
            <pc:sldMk cId="1540210290" sldId="356"/>
            <ac:spMk id="9" creationId="{412DAAEC-43FF-465F-9A86-E7A2D7B5BD67}"/>
          </ac:spMkLst>
        </pc:spChg>
      </pc:sldChg>
      <pc:sldChg chg="modSp mod">
        <pc:chgData name="Clint Bodungen" userId="12212b308bdbe01e" providerId="LiveId" clId="{0AD69372-8767-9740-A219-FECFE7D77EAB}" dt="2024-09-25T06:18:48.654" v="3280" actId="20577"/>
        <pc:sldMkLst>
          <pc:docMk/>
          <pc:sldMk cId="962304371" sldId="357"/>
        </pc:sldMkLst>
        <pc:spChg chg="mod">
          <ac:chgData name="Clint Bodungen" userId="12212b308bdbe01e" providerId="LiveId" clId="{0AD69372-8767-9740-A219-FECFE7D77EAB}" dt="2024-09-25T06:18:48.654" v="3280" actId="20577"/>
          <ac:spMkLst>
            <pc:docMk/>
            <pc:sldMk cId="962304371" sldId="357"/>
            <ac:spMk id="9" creationId="{412DAAEC-43FF-465F-9A86-E7A2D7B5BD67}"/>
          </ac:spMkLst>
        </pc:spChg>
      </pc:sldChg>
      <pc:sldChg chg="modSp mod">
        <pc:chgData name="Clint Bodungen" userId="12212b308bdbe01e" providerId="LiveId" clId="{0AD69372-8767-9740-A219-FECFE7D77EAB}" dt="2024-09-25T06:19:08.373" v="3286" actId="20577"/>
        <pc:sldMkLst>
          <pc:docMk/>
          <pc:sldMk cId="1479837018" sldId="358"/>
        </pc:sldMkLst>
        <pc:spChg chg="mod">
          <ac:chgData name="Clint Bodungen" userId="12212b308bdbe01e" providerId="LiveId" clId="{0AD69372-8767-9740-A219-FECFE7D77EAB}" dt="2024-09-25T06:19:08.373" v="3286" actId="20577"/>
          <ac:spMkLst>
            <pc:docMk/>
            <pc:sldMk cId="1479837018" sldId="358"/>
            <ac:spMk id="9" creationId="{412DAAEC-43FF-465F-9A86-E7A2D7B5BD67}"/>
          </ac:spMkLst>
        </pc:spChg>
      </pc:sldChg>
      <pc:sldChg chg="del">
        <pc:chgData name="Clint Bodungen" userId="12212b308bdbe01e" providerId="LiveId" clId="{0AD69372-8767-9740-A219-FECFE7D77EAB}" dt="2024-09-25T03:09:43.621" v="2391" actId="2696"/>
        <pc:sldMkLst>
          <pc:docMk/>
          <pc:sldMk cId="3688669280" sldId="360"/>
        </pc:sldMkLst>
      </pc:sldChg>
      <pc:sldChg chg="del">
        <pc:chgData name="Clint Bodungen" userId="12212b308bdbe01e" providerId="LiveId" clId="{0AD69372-8767-9740-A219-FECFE7D77EAB}" dt="2024-09-25T03:05:47.045" v="2369" actId="2696"/>
        <pc:sldMkLst>
          <pc:docMk/>
          <pc:sldMk cId="2637140343" sldId="361"/>
        </pc:sldMkLst>
      </pc:sldChg>
      <pc:sldChg chg="del">
        <pc:chgData name="Clint Bodungen" userId="12212b308bdbe01e" providerId="LiveId" clId="{0AD69372-8767-9740-A219-FECFE7D77EAB}" dt="2024-09-25T03:05:59.685" v="2373" actId="2696"/>
        <pc:sldMkLst>
          <pc:docMk/>
          <pc:sldMk cId="3896357506" sldId="362"/>
        </pc:sldMkLst>
      </pc:sldChg>
      <pc:sldChg chg="del">
        <pc:chgData name="Clint Bodungen" userId="12212b308bdbe01e" providerId="LiveId" clId="{0AD69372-8767-9740-A219-FECFE7D77EAB}" dt="2024-09-25T03:06:36.731" v="2378" actId="2696"/>
        <pc:sldMkLst>
          <pc:docMk/>
          <pc:sldMk cId="2473421162" sldId="363"/>
        </pc:sldMkLst>
      </pc:sldChg>
      <pc:sldChg chg="del">
        <pc:chgData name="Clint Bodungen" userId="12212b308bdbe01e" providerId="LiveId" clId="{0AD69372-8767-9740-A219-FECFE7D77EAB}" dt="2024-09-25T03:08:12.104" v="2385" actId="2696"/>
        <pc:sldMkLst>
          <pc:docMk/>
          <pc:sldMk cId="1067953708" sldId="364"/>
        </pc:sldMkLst>
      </pc:sldChg>
      <pc:sldChg chg="modSp del mod">
        <pc:chgData name="Clint Bodungen" userId="12212b308bdbe01e" providerId="LiveId" clId="{0AD69372-8767-9740-A219-FECFE7D77EAB}" dt="2024-09-25T03:06:30.597" v="2377" actId="2696"/>
        <pc:sldMkLst>
          <pc:docMk/>
          <pc:sldMk cId="3760522381" sldId="365"/>
        </pc:sldMkLst>
        <pc:spChg chg="mod">
          <ac:chgData name="Clint Bodungen" userId="12212b308bdbe01e" providerId="LiveId" clId="{0AD69372-8767-9740-A219-FECFE7D77EAB}" dt="2024-09-22T17:20:49.545" v="335" actId="2711"/>
          <ac:spMkLst>
            <pc:docMk/>
            <pc:sldMk cId="3760522381" sldId="365"/>
            <ac:spMk id="26" creationId="{5FA83464-C198-43F2-AB33-B94A4E5FEC25}"/>
          </ac:spMkLst>
        </pc:spChg>
      </pc:sldChg>
      <pc:sldChg chg="modSp del mod">
        <pc:chgData name="Clint Bodungen" userId="12212b308bdbe01e" providerId="LiveId" clId="{0AD69372-8767-9740-A219-FECFE7D77EAB}" dt="2024-09-25T03:14:51.162" v="2728" actId="2696"/>
        <pc:sldMkLst>
          <pc:docMk/>
          <pc:sldMk cId="838015694" sldId="366"/>
        </pc:sldMkLst>
        <pc:spChg chg="mod">
          <ac:chgData name="Clint Bodungen" userId="12212b308bdbe01e" providerId="LiveId" clId="{0AD69372-8767-9740-A219-FECFE7D77EAB}" dt="2024-09-22T17:20:49.924" v="336" actId="2711"/>
          <ac:spMkLst>
            <pc:docMk/>
            <pc:sldMk cId="838015694" sldId="366"/>
            <ac:spMk id="26" creationId="{5FA83464-C198-43F2-AB33-B94A4E5FEC25}"/>
          </ac:spMkLst>
        </pc:spChg>
      </pc:sldChg>
      <pc:sldChg chg="modSp mod">
        <pc:chgData name="Clint Bodungen" userId="12212b308bdbe01e" providerId="LiveId" clId="{0AD69372-8767-9740-A219-FECFE7D77EAB}" dt="2024-09-25T06:19:50.323" v="3322" actId="20577"/>
        <pc:sldMkLst>
          <pc:docMk/>
          <pc:sldMk cId="4018996695" sldId="367"/>
        </pc:sldMkLst>
        <pc:spChg chg="mod">
          <ac:chgData name="Clint Bodungen" userId="12212b308bdbe01e" providerId="LiveId" clId="{0AD69372-8767-9740-A219-FECFE7D77EAB}" dt="2024-09-25T06:19:50.323" v="3322" actId="20577"/>
          <ac:spMkLst>
            <pc:docMk/>
            <pc:sldMk cId="4018996695" sldId="367"/>
            <ac:spMk id="9" creationId="{412DAAEC-43FF-465F-9A86-E7A2D7B5BD67}"/>
          </ac:spMkLst>
        </pc:spChg>
        <pc:spChg chg="mod">
          <ac:chgData name="Clint Bodungen" userId="12212b308bdbe01e" providerId="LiveId" clId="{0AD69372-8767-9740-A219-FECFE7D77EAB}" dt="2024-09-25T03:15:15.002" v="2730" actId="20577"/>
          <ac:spMkLst>
            <pc:docMk/>
            <pc:sldMk cId="4018996695" sldId="367"/>
            <ac:spMk id="28" creationId="{B1068F6C-409B-0468-7477-483FEB44D65B}"/>
          </ac:spMkLst>
        </pc:spChg>
      </pc:sldChg>
      <pc:sldChg chg="modSp mod">
        <pc:chgData name="Clint Bodungen" userId="12212b308bdbe01e" providerId="LiveId" clId="{0AD69372-8767-9740-A219-FECFE7D77EAB}" dt="2024-09-25T06:19:53.645" v="3326" actId="20577"/>
        <pc:sldMkLst>
          <pc:docMk/>
          <pc:sldMk cId="2952853375" sldId="368"/>
        </pc:sldMkLst>
        <pc:spChg chg="mod">
          <ac:chgData name="Clint Bodungen" userId="12212b308bdbe01e" providerId="LiveId" clId="{0AD69372-8767-9740-A219-FECFE7D77EAB}" dt="2024-09-25T03:15:21.794" v="2732" actId="20577"/>
          <ac:spMkLst>
            <pc:docMk/>
            <pc:sldMk cId="2952853375" sldId="368"/>
            <ac:spMk id="4" creationId="{A3E8DB82-9BC4-457B-054F-A663D860693F}"/>
          </ac:spMkLst>
        </pc:spChg>
        <pc:spChg chg="mod">
          <ac:chgData name="Clint Bodungen" userId="12212b308bdbe01e" providerId="LiveId" clId="{0AD69372-8767-9740-A219-FECFE7D77EAB}" dt="2024-09-25T06:19:53.645" v="3326" actId="20577"/>
          <ac:spMkLst>
            <pc:docMk/>
            <pc:sldMk cId="2952853375" sldId="368"/>
            <ac:spMk id="9" creationId="{412DAAEC-43FF-465F-9A86-E7A2D7B5BD67}"/>
          </ac:spMkLst>
        </pc:spChg>
        <pc:picChg chg="mod">
          <ac:chgData name="Clint Bodungen" userId="12212b308bdbe01e" providerId="LiveId" clId="{0AD69372-8767-9740-A219-FECFE7D77EAB}" dt="2024-09-25T03:15:29.297" v="2740" actId="1036"/>
          <ac:picMkLst>
            <pc:docMk/>
            <pc:sldMk cId="2952853375" sldId="368"/>
            <ac:picMk id="3" creationId="{C301884E-4AB9-D09C-6FCB-5AF2BA806E81}"/>
          </ac:picMkLst>
        </pc:picChg>
      </pc:sldChg>
      <pc:sldChg chg="modSp mod">
        <pc:chgData name="Clint Bodungen" userId="12212b308bdbe01e" providerId="LiveId" clId="{0AD69372-8767-9740-A219-FECFE7D77EAB}" dt="2024-09-25T06:19:58.710" v="3330" actId="20577"/>
        <pc:sldMkLst>
          <pc:docMk/>
          <pc:sldMk cId="1937491436" sldId="369"/>
        </pc:sldMkLst>
        <pc:spChg chg="mod">
          <ac:chgData name="Clint Bodungen" userId="12212b308bdbe01e" providerId="LiveId" clId="{0AD69372-8767-9740-A219-FECFE7D77EAB}" dt="2024-09-25T06:19:58.710" v="3330" actId="20577"/>
          <ac:spMkLst>
            <pc:docMk/>
            <pc:sldMk cId="1937491436" sldId="369"/>
            <ac:spMk id="9" creationId="{412DAAEC-43FF-465F-9A86-E7A2D7B5BD67}"/>
          </ac:spMkLst>
        </pc:spChg>
        <pc:spChg chg="mod">
          <ac:chgData name="Clint Bodungen" userId="12212b308bdbe01e" providerId="LiveId" clId="{0AD69372-8767-9740-A219-FECFE7D77EAB}" dt="2024-09-25T03:15:33.719" v="2742" actId="20577"/>
          <ac:spMkLst>
            <pc:docMk/>
            <pc:sldMk cId="1937491436" sldId="369"/>
            <ac:spMk id="10" creationId="{854DC22A-CB25-6A74-B59C-90DF3B131992}"/>
          </ac:spMkLst>
        </pc:spChg>
      </pc:sldChg>
      <pc:sldChg chg="del">
        <pc:chgData name="Clint Bodungen" userId="12212b308bdbe01e" providerId="LiveId" clId="{0AD69372-8767-9740-A219-FECFE7D77EAB}" dt="2024-09-25T03:21:37.649" v="2769" actId="2696"/>
        <pc:sldMkLst>
          <pc:docMk/>
          <pc:sldMk cId="1224453690" sldId="370"/>
        </pc:sldMkLst>
      </pc:sldChg>
      <pc:sldChg chg="delSp modSp mod">
        <pc:chgData name="Clint Bodungen" userId="12212b308bdbe01e" providerId="LiveId" clId="{0AD69372-8767-9740-A219-FECFE7D77EAB}" dt="2024-09-22T17:23:15.421" v="359" actId="404"/>
        <pc:sldMkLst>
          <pc:docMk/>
          <pc:sldMk cId="3247000549" sldId="371"/>
        </pc:sldMkLst>
        <pc:spChg chg="mod">
          <ac:chgData name="Clint Bodungen" userId="12212b308bdbe01e" providerId="LiveId" clId="{0AD69372-8767-9740-A219-FECFE7D77EAB}" dt="2024-09-22T17:21:39.730" v="357" actId="1037"/>
          <ac:spMkLst>
            <pc:docMk/>
            <pc:sldMk cId="3247000549" sldId="371"/>
            <ac:spMk id="2" creationId="{A2814C84-48AC-C35A-B253-0BD6076C5AFD}"/>
          </ac:spMkLst>
        </pc:spChg>
        <pc:spChg chg="mod">
          <ac:chgData name="Clint Bodungen" userId="12212b308bdbe01e" providerId="LiveId" clId="{0AD69372-8767-9740-A219-FECFE7D77EAB}" dt="2024-09-22T17:21:39.730" v="357" actId="1037"/>
          <ac:spMkLst>
            <pc:docMk/>
            <pc:sldMk cId="3247000549" sldId="371"/>
            <ac:spMk id="10" creationId="{B35207CE-84E4-1005-7CDF-39A40FE030CD}"/>
          </ac:spMkLst>
        </pc:spChg>
        <pc:spChg chg="mod">
          <ac:chgData name="Clint Bodungen" userId="12212b308bdbe01e" providerId="LiveId" clId="{0AD69372-8767-9740-A219-FECFE7D77EAB}" dt="2024-09-22T17:23:15.421" v="359" actId="404"/>
          <ac:spMkLst>
            <pc:docMk/>
            <pc:sldMk cId="3247000549" sldId="371"/>
            <ac:spMk id="20" creationId="{7316EA21-E04E-4BA1-8C23-F71C2E60264B}"/>
          </ac:spMkLst>
        </pc:spChg>
        <pc:spChg chg="mod">
          <ac:chgData name="Clint Bodungen" userId="12212b308bdbe01e" providerId="LiveId" clId="{0AD69372-8767-9740-A219-FECFE7D77EAB}" dt="2024-09-22T17:11:39.762" v="310" actId="1036"/>
          <ac:spMkLst>
            <pc:docMk/>
            <pc:sldMk cId="3247000549" sldId="371"/>
            <ac:spMk id="91" creationId="{18FCCDFE-3FF7-4400-BADE-163EEE1C0736}"/>
          </ac:spMkLst>
        </pc:spChg>
        <pc:spChg chg="del">
          <ac:chgData name="Clint Bodungen" userId="12212b308bdbe01e" providerId="LiveId" clId="{0AD69372-8767-9740-A219-FECFE7D77EAB}" dt="2024-09-22T16:56:06.950" v="0" actId="478"/>
          <ac:spMkLst>
            <pc:docMk/>
            <pc:sldMk cId="3247000549" sldId="371"/>
            <ac:spMk id="93" creationId="{64FCBEF6-9F34-49DA-8D89-B7AD0407A4DA}"/>
          </ac:spMkLst>
        </pc:spChg>
        <pc:grpChg chg="mod">
          <ac:chgData name="Clint Bodungen" userId="12212b308bdbe01e" providerId="LiveId" clId="{0AD69372-8767-9740-A219-FECFE7D77EAB}" dt="2024-09-22T17:00:55.219" v="8" actId="14826"/>
          <ac:grpSpMkLst>
            <pc:docMk/>
            <pc:sldMk cId="3247000549" sldId="371"/>
            <ac:grpSpMk id="4" creationId="{B3E177C2-EEF5-32ED-B5E0-E42CBB197D59}"/>
          </ac:grpSpMkLst>
        </pc:grpChg>
        <pc:picChg chg="mod">
          <ac:chgData name="Clint Bodungen" userId="12212b308bdbe01e" providerId="LiveId" clId="{0AD69372-8767-9740-A219-FECFE7D77EAB}" dt="2024-09-22T17:00:55.219" v="8" actId="14826"/>
          <ac:picMkLst>
            <pc:docMk/>
            <pc:sldMk cId="3247000549" sldId="371"/>
            <ac:picMk id="8" creationId="{F11889BF-0919-965F-2032-2A08748F8B9D}"/>
          </ac:picMkLst>
        </pc:picChg>
        <pc:picChg chg="mod">
          <ac:chgData name="Clint Bodungen" userId="12212b308bdbe01e" providerId="LiveId" clId="{0AD69372-8767-9740-A219-FECFE7D77EAB}" dt="2024-09-22T17:00:55.219" v="8" actId="14826"/>
          <ac:picMkLst>
            <pc:docMk/>
            <pc:sldMk cId="3247000549" sldId="371"/>
            <ac:picMk id="9" creationId="{49689A62-B83B-6C32-C3DE-2D0D16845393}"/>
          </ac:picMkLst>
        </pc:picChg>
      </pc:sldChg>
      <pc:sldChg chg="del">
        <pc:chgData name="Clint Bodungen" userId="12212b308bdbe01e" providerId="LiveId" clId="{0AD69372-8767-9740-A219-FECFE7D77EAB}" dt="2024-09-22T17:18:31.250" v="319" actId="2696"/>
        <pc:sldMkLst>
          <pc:docMk/>
          <pc:sldMk cId="3670000599" sldId="372"/>
        </pc:sldMkLst>
      </pc:sldChg>
      <pc:sldChg chg="del">
        <pc:chgData name="Clint Bodungen" userId="12212b308bdbe01e" providerId="LiveId" clId="{0AD69372-8767-9740-A219-FECFE7D77EAB}" dt="2024-09-22T17:18:30.824" v="318" actId="2696"/>
        <pc:sldMkLst>
          <pc:docMk/>
          <pc:sldMk cId="4284824069" sldId="373"/>
        </pc:sldMkLst>
      </pc:sldChg>
      <pc:sldChg chg="del">
        <pc:chgData name="Clint Bodungen" userId="12212b308bdbe01e" providerId="LiveId" clId="{0AD69372-8767-9740-A219-FECFE7D77EAB}" dt="2024-09-22T17:18:31.578" v="320" actId="2696"/>
        <pc:sldMkLst>
          <pc:docMk/>
          <pc:sldMk cId="46705340" sldId="375"/>
        </pc:sldMkLst>
      </pc:sldChg>
      <pc:sldChg chg="modSp add del mod">
        <pc:chgData name="Clint Bodungen" userId="12212b308bdbe01e" providerId="LiveId" clId="{0AD69372-8767-9740-A219-FECFE7D77EAB}" dt="2024-09-24T19:38:11.255" v="697" actId="2696"/>
        <pc:sldMkLst>
          <pc:docMk/>
          <pc:sldMk cId="3273619989" sldId="375"/>
        </pc:sldMkLst>
        <pc:spChg chg="mod">
          <ac:chgData name="Clint Bodungen" userId="12212b308bdbe01e" providerId="LiveId" clId="{0AD69372-8767-9740-A219-FECFE7D77EAB}" dt="2024-09-24T19:36:54.132" v="662" actId="20577"/>
          <ac:spMkLst>
            <pc:docMk/>
            <pc:sldMk cId="3273619989" sldId="375"/>
            <ac:spMk id="11" creationId="{EFBF618D-8BFD-4FDD-BE70-2998D48C2DAE}"/>
          </ac:spMkLst>
        </pc:spChg>
      </pc:sldChg>
      <pc:sldChg chg="modSp add mod">
        <pc:chgData name="Clint Bodungen" userId="12212b308bdbe01e" providerId="LiveId" clId="{0AD69372-8767-9740-A219-FECFE7D77EAB}" dt="2024-09-25T06:18:06.196" v="3250" actId="20577"/>
        <pc:sldMkLst>
          <pc:docMk/>
          <pc:sldMk cId="3918641493" sldId="375"/>
        </pc:sldMkLst>
        <pc:spChg chg="mod">
          <ac:chgData name="Clint Bodungen" userId="12212b308bdbe01e" providerId="LiveId" clId="{0AD69372-8767-9740-A219-FECFE7D77EAB}" dt="2024-09-25T02:24:30.603" v="1823" actId="1076"/>
          <ac:spMkLst>
            <pc:docMk/>
            <pc:sldMk cId="3918641493" sldId="375"/>
            <ac:spMk id="4" creationId="{9EE7A4A9-FC19-8389-1B5E-BD60DEC6E8F2}"/>
          </ac:spMkLst>
        </pc:spChg>
        <pc:spChg chg="mod">
          <ac:chgData name="Clint Bodungen" userId="12212b308bdbe01e" providerId="LiveId" clId="{0AD69372-8767-9740-A219-FECFE7D77EAB}" dt="2024-09-25T06:18:06.196" v="3250" actId="20577"/>
          <ac:spMkLst>
            <pc:docMk/>
            <pc:sldMk cId="3918641493" sldId="375"/>
            <ac:spMk id="9" creationId="{412DAAEC-43FF-465F-9A86-E7A2D7B5BD67}"/>
          </ac:spMkLst>
        </pc:spChg>
      </pc:sldChg>
      <pc:sldChg chg="add del">
        <pc:chgData name="Clint Bodungen" userId="12212b308bdbe01e" providerId="LiveId" clId="{0AD69372-8767-9740-A219-FECFE7D77EAB}" dt="2024-09-22T17:21:00.442" v="346" actId="2696"/>
        <pc:sldMkLst>
          <pc:docMk/>
          <pc:sldMk cId="237115586" sldId="376"/>
        </pc:sldMkLst>
      </pc:sldChg>
      <pc:sldChg chg="addSp delSp modSp add mod">
        <pc:chgData name="Clint Bodungen" userId="12212b308bdbe01e" providerId="LiveId" clId="{0AD69372-8767-9740-A219-FECFE7D77EAB}" dt="2024-09-25T06:17:05.247" v="3214" actId="20577"/>
        <pc:sldMkLst>
          <pc:docMk/>
          <pc:sldMk cId="1927497126" sldId="376"/>
        </pc:sldMkLst>
        <pc:spChg chg="add mod">
          <ac:chgData name="Clint Bodungen" userId="12212b308bdbe01e" providerId="LiveId" clId="{0AD69372-8767-9740-A219-FECFE7D77EAB}" dt="2024-09-24T20:40:52.300" v="1206" actId="207"/>
          <ac:spMkLst>
            <pc:docMk/>
            <pc:sldMk cId="1927497126" sldId="376"/>
            <ac:spMk id="3" creationId="{73BCEE58-61A7-25AA-5651-074FF49A321B}"/>
          </ac:spMkLst>
        </pc:spChg>
        <pc:spChg chg="add del mod">
          <ac:chgData name="Clint Bodungen" userId="12212b308bdbe01e" providerId="LiveId" clId="{0AD69372-8767-9740-A219-FECFE7D77EAB}" dt="2024-09-24T20:39:35.538" v="1173" actId="1076"/>
          <ac:spMkLst>
            <pc:docMk/>
            <pc:sldMk cId="1927497126" sldId="376"/>
            <ac:spMk id="4" creationId="{9EE7A4A9-FC19-8389-1B5E-BD60DEC6E8F2}"/>
          </ac:spMkLst>
        </pc:spChg>
        <pc:spChg chg="mod">
          <ac:chgData name="Clint Bodungen" userId="12212b308bdbe01e" providerId="LiveId" clId="{0AD69372-8767-9740-A219-FECFE7D77EAB}" dt="2024-09-25T06:17:05.247" v="3214" actId="20577"/>
          <ac:spMkLst>
            <pc:docMk/>
            <pc:sldMk cId="1927497126" sldId="376"/>
            <ac:spMk id="9" creationId="{412DAAEC-43FF-465F-9A86-E7A2D7B5BD67}"/>
          </ac:spMkLst>
        </pc:spChg>
      </pc:sldChg>
      <pc:sldChg chg="add del">
        <pc:chgData name="Clint Bodungen" userId="12212b308bdbe01e" providerId="LiveId" clId="{0AD69372-8767-9740-A219-FECFE7D77EAB}" dt="2024-09-24T20:41:05.190" v="1207" actId="2696"/>
        <pc:sldMkLst>
          <pc:docMk/>
          <pc:sldMk cId="74628350" sldId="377"/>
        </pc:sldMkLst>
      </pc:sldChg>
      <pc:sldChg chg="del">
        <pc:chgData name="Clint Bodungen" userId="12212b308bdbe01e" providerId="LiveId" clId="{0AD69372-8767-9740-A219-FECFE7D77EAB}" dt="2024-09-22T17:18:32.046" v="321" actId="2696"/>
        <pc:sldMkLst>
          <pc:docMk/>
          <pc:sldMk cId="913175465" sldId="377"/>
        </pc:sldMkLst>
      </pc:sldChg>
      <pc:sldChg chg="addSp delSp modSp add mod">
        <pc:chgData name="Clint Bodungen" userId="12212b308bdbe01e" providerId="LiveId" clId="{0AD69372-8767-9740-A219-FECFE7D77EAB}" dt="2024-09-25T06:17:10.623" v="3216" actId="20577"/>
        <pc:sldMkLst>
          <pc:docMk/>
          <pc:sldMk cId="2027946606" sldId="377"/>
        </pc:sldMkLst>
        <pc:spChg chg="del mod">
          <ac:chgData name="Clint Bodungen" userId="12212b308bdbe01e" providerId="LiveId" clId="{0AD69372-8767-9740-A219-FECFE7D77EAB}" dt="2024-09-24T20:45:04.979" v="1210" actId="478"/>
          <ac:spMkLst>
            <pc:docMk/>
            <pc:sldMk cId="2027946606" sldId="377"/>
            <ac:spMk id="3" creationId="{73BCEE58-61A7-25AA-5651-074FF49A321B}"/>
          </ac:spMkLst>
        </pc:spChg>
        <pc:spChg chg="mod">
          <ac:chgData name="Clint Bodungen" userId="12212b308bdbe01e" providerId="LiveId" clId="{0AD69372-8767-9740-A219-FECFE7D77EAB}" dt="2024-09-25T06:17:10.623" v="3216" actId="20577"/>
          <ac:spMkLst>
            <pc:docMk/>
            <pc:sldMk cId="2027946606" sldId="377"/>
            <ac:spMk id="9" creationId="{412DAAEC-43FF-465F-9A86-E7A2D7B5BD67}"/>
          </ac:spMkLst>
        </pc:spChg>
        <pc:picChg chg="add mod">
          <ac:chgData name="Clint Bodungen" userId="12212b308bdbe01e" providerId="LiveId" clId="{0AD69372-8767-9740-A219-FECFE7D77EAB}" dt="2024-09-24T20:59:47.526" v="1339" actId="1076"/>
          <ac:picMkLst>
            <pc:docMk/>
            <pc:sldMk cId="2027946606" sldId="377"/>
            <ac:picMk id="2" creationId="{9A4B0C1D-BAF8-2C0B-D347-24620FB6C3BC}"/>
          </ac:picMkLst>
        </pc:picChg>
      </pc:sldChg>
      <pc:sldChg chg="modSp add mod">
        <pc:chgData name="Clint Bodungen" userId="12212b308bdbe01e" providerId="LiveId" clId="{0AD69372-8767-9740-A219-FECFE7D77EAB}" dt="2024-09-25T06:17:14.933" v="3218" actId="20577"/>
        <pc:sldMkLst>
          <pc:docMk/>
          <pc:sldMk cId="4041669523" sldId="378"/>
        </pc:sldMkLst>
        <pc:spChg chg="mod">
          <ac:chgData name="Clint Bodungen" userId="12212b308bdbe01e" providerId="LiveId" clId="{0AD69372-8767-9740-A219-FECFE7D77EAB}" dt="2024-09-24T20:56:22.004" v="1275" actId="20577"/>
          <ac:spMkLst>
            <pc:docMk/>
            <pc:sldMk cId="4041669523" sldId="378"/>
            <ac:spMk id="3" creationId="{73BCEE58-61A7-25AA-5651-074FF49A321B}"/>
          </ac:spMkLst>
        </pc:spChg>
        <pc:spChg chg="mod">
          <ac:chgData name="Clint Bodungen" userId="12212b308bdbe01e" providerId="LiveId" clId="{0AD69372-8767-9740-A219-FECFE7D77EAB}" dt="2024-09-25T06:17:14.933" v="3218" actId="20577"/>
          <ac:spMkLst>
            <pc:docMk/>
            <pc:sldMk cId="4041669523" sldId="378"/>
            <ac:spMk id="9" creationId="{412DAAEC-43FF-465F-9A86-E7A2D7B5BD67}"/>
          </ac:spMkLst>
        </pc:spChg>
      </pc:sldChg>
      <pc:sldChg chg="addSp delSp modSp add mod">
        <pc:chgData name="Clint Bodungen" userId="12212b308bdbe01e" providerId="LiveId" clId="{0AD69372-8767-9740-A219-FECFE7D77EAB}" dt="2024-09-25T06:17:19.791" v="3220" actId="20577"/>
        <pc:sldMkLst>
          <pc:docMk/>
          <pc:sldMk cId="3743626860" sldId="379"/>
        </pc:sldMkLst>
        <pc:spChg chg="del">
          <ac:chgData name="Clint Bodungen" userId="12212b308bdbe01e" providerId="LiveId" clId="{0AD69372-8767-9740-A219-FECFE7D77EAB}" dt="2024-09-24T20:55:37.821" v="1269" actId="478"/>
          <ac:spMkLst>
            <pc:docMk/>
            <pc:sldMk cId="3743626860" sldId="379"/>
            <ac:spMk id="3" creationId="{73BCEE58-61A7-25AA-5651-074FF49A321B}"/>
          </ac:spMkLst>
        </pc:spChg>
        <pc:spChg chg="mod">
          <ac:chgData name="Clint Bodungen" userId="12212b308bdbe01e" providerId="LiveId" clId="{0AD69372-8767-9740-A219-FECFE7D77EAB}" dt="2024-09-24T20:58:48.037" v="1337" actId="207"/>
          <ac:spMkLst>
            <pc:docMk/>
            <pc:sldMk cId="3743626860" sldId="379"/>
            <ac:spMk id="4" creationId="{9EE7A4A9-FC19-8389-1B5E-BD60DEC6E8F2}"/>
          </ac:spMkLst>
        </pc:spChg>
        <pc:spChg chg="mod">
          <ac:chgData name="Clint Bodungen" userId="12212b308bdbe01e" providerId="LiveId" clId="{0AD69372-8767-9740-A219-FECFE7D77EAB}" dt="2024-09-25T06:17:19.791" v="3220" actId="20577"/>
          <ac:spMkLst>
            <pc:docMk/>
            <pc:sldMk cId="3743626860" sldId="379"/>
            <ac:spMk id="9" creationId="{412DAAEC-43FF-465F-9A86-E7A2D7B5BD67}"/>
          </ac:spMkLst>
        </pc:spChg>
        <pc:spChg chg="add del">
          <ac:chgData name="Clint Bodungen" userId="12212b308bdbe01e" providerId="LiveId" clId="{0AD69372-8767-9740-A219-FECFE7D77EAB}" dt="2024-09-24T20:56:30.188" v="1277" actId="22"/>
          <ac:spMkLst>
            <pc:docMk/>
            <pc:sldMk cId="3743626860" sldId="379"/>
            <ac:spMk id="10" creationId="{81021318-C07F-9AEC-1A79-4CE8792AFB73}"/>
          </ac:spMkLst>
        </pc:spChg>
        <pc:picChg chg="add mod">
          <ac:chgData name="Clint Bodungen" userId="12212b308bdbe01e" providerId="LiveId" clId="{0AD69372-8767-9740-A219-FECFE7D77EAB}" dt="2024-09-24T20:57:50.971" v="1282" actId="1582"/>
          <ac:picMkLst>
            <pc:docMk/>
            <pc:sldMk cId="3743626860" sldId="379"/>
            <ac:picMk id="11" creationId="{010BA424-B12C-F23C-A939-37D026D9FC30}"/>
          </ac:picMkLst>
        </pc:picChg>
      </pc:sldChg>
      <pc:sldChg chg="addSp delSp modSp add mod">
        <pc:chgData name="Clint Bodungen" userId="12212b308bdbe01e" providerId="LiveId" clId="{0AD69372-8767-9740-A219-FECFE7D77EAB}" dt="2024-09-25T06:18:16.410" v="3252" actId="20577"/>
        <pc:sldMkLst>
          <pc:docMk/>
          <pc:sldMk cId="3963624941" sldId="380"/>
        </pc:sldMkLst>
        <pc:spChg chg="mod">
          <ac:chgData name="Clint Bodungen" userId="12212b308bdbe01e" providerId="LiveId" clId="{0AD69372-8767-9740-A219-FECFE7D77EAB}" dt="2024-09-24T21:23:35.457" v="1690" actId="404"/>
          <ac:spMkLst>
            <pc:docMk/>
            <pc:sldMk cId="3963624941" sldId="380"/>
            <ac:spMk id="2" creationId="{45BAD7BB-7836-60B5-1154-A0175B78C398}"/>
          </ac:spMkLst>
        </pc:spChg>
        <pc:spChg chg="mod">
          <ac:chgData name="Clint Bodungen" userId="12212b308bdbe01e" providerId="LiveId" clId="{0AD69372-8767-9740-A219-FECFE7D77EAB}" dt="2024-09-24T21:08:28.497" v="1400" actId="114"/>
          <ac:spMkLst>
            <pc:docMk/>
            <pc:sldMk cId="3963624941" sldId="380"/>
            <ac:spMk id="4" creationId="{967494E1-DF9E-DC06-C8D1-57702D2141AD}"/>
          </ac:spMkLst>
        </pc:spChg>
        <pc:spChg chg="add mod">
          <ac:chgData name="Clint Bodungen" userId="12212b308bdbe01e" providerId="LiveId" clId="{0AD69372-8767-9740-A219-FECFE7D77EAB}" dt="2024-09-24T21:17:09.270" v="1421" actId="767"/>
          <ac:spMkLst>
            <pc:docMk/>
            <pc:sldMk cId="3963624941" sldId="380"/>
            <ac:spMk id="6" creationId="{948720DA-9AA3-BF79-7023-00535038CABD}"/>
          </ac:spMkLst>
        </pc:spChg>
        <pc:spChg chg="add del mod">
          <ac:chgData name="Clint Bodungen" userId="12212b308bdbe01e" providerId="LiveId" clId="{0AD69372-8767-9740-A219-FECFE7D77EAB}" dt="2024-09-24T21:19:38.586" v="1465" actId="478"/>
          <ac:spMkLst>
            <pc:docMk/>
            <pc:sldMk cId="3963624941" sldId="380"/>
            <ac:spMk id="8" creationId="{A94439DA-C4B6-3E38-02B8-E555C476783C}"/>
          </ac:spMkLst>
        </pc:spChg>
        <pc:spChg chg="mod">
          <ac:chgData name="Clint Bodungen" userId="12212b308bdbe01e" providerId="LiveId" clId="{0AD69372-8767-9740-A219-FECFE7D77EAB}" dt="2024-09-24T21:19:48.660" v="1468" actId="1076"/>
          <ac:spMkLst>
            <pc:docMk/>
            <pc:sldMk cId="3963624941" sldId="380"/>
            <ac:spMk id="9" creationId="{D864A60F-C8F0-4EA8-A8A7-484381390E01}"/>
          </ac:spMkLst>
        </pc:spChg>
        <pc:spChg chg="del">
          <ac:chgData name="Clint Bodungen" userId="12212b308bdbe01e" providerId="LiveId" clId="{0AD69372-8767-9740-A219-FECFE7D77EAB}" dt="2024-09-24T21:06:52.481" v="1341" actId="478"/>
          <ac:spMkLst>
            <pc:docMk/>
            <pc:sldMk cId="3963624941" sldId="380"/>
            <ac:spMk id="12" creationId="{2C88BA28-3CDC-4A2F-8BDD-30AEF6DEFF71}"/>
          </ac:spMkLst>
        </pc:spChg>
        <pc:spChg chg="mod">
          <ac:chgData name="Clint Bodungen" userId="12212b308bdbe01e" providerId="LiveId" clId="{0AD69372-8767-9740-A219-FECFE7D77EAB}" dt="2024-09-25T06:18:16.410" v="3252" actId="20577"/>
          <ac:spMkLst>
            <pc:docMk/>
            <pc:sldMk cId="3963624941" sldId="380"/>
            <ac:spMk id="29" creationId="{97779D7B-561E-4565-9646-038112F6E8D0}"/>
          </ac:spMkLst>
        </pc:spChg>
        <pc:picChg chg="add mod modCrop">
          <ac:chgData name="Clint Bodungen" userId="12212b308bdbe01e" providerId="LiveId" clId="{0AD69372-8767-9740-A219-FECFE7D77EAB}" dt="2024-09-24T21:19:45.426" v="1466" actId="1076"/>
          <ac:picMkLst>
            <pc:docMk/>
            <pc:sldMk cId="3963624941" sldId="380"/>
            <ac:picMk id="5" creationId="{4C177188-725A-C3F4-2060-4E6869D58DB4}"/>
          </ac:picMkLst>
        </pc:picChg>
        <pc:picChg chg="del mod">
          <ac:chgData name="Clint Bodungen" userId="12212b308bdbe01e" providerId="LiveId" clId="{0AD69372-8767-9740-A219-FECFE7D77EAB}" dt="2024-09-24T21:19:36.863" v="1464" actId="478"/>
          <ac:picMkLst>
            <pc:docMk/>
            <pc:sldMk cId="3963624941" sldId="380"/>
            <ac:picMk id="14" creationId="{D07D5806-6F7D-CE01-0AD7-17FE0CC45CC8}"/>
          </ac:picMkLst>
        </pc:picChg>
      </pc:sldChg>
      <pc:sldChg chg="addSp delSp modSp add mod">
        <pc:chgData name="Clint Bodungen" userId="12212b308bdbe01e" providerId="LiveId" clId="{0AD69372-8767-9740-A219-FECFE7D77EAB}" dt="2024-09-25T06:18:20.678" v="3256" actId="20577"/>
        <pc:sldMkLst>
          <pc:docMk/>
          <pc:sldMk cId="3782204688" sldId="381"/>
        </pc:sldMkLst>
        <pc:spChg chg="del">
          <ac:chgData name="Clint Bodungen" userId="12212b308bdbe01e" providerId="LiveId" clId="{0AD69372-8767-9740-A219-FECFE7D77EAB}" dt="2024-09-24T21:33:12.477" v="1692" actId="478"/>
          <ac:spMkLst>
            <pc:docMk/>
            <pc:sldMk cId="3782204688" sldId="381"/>
            <ac:spMk id="3" creationId="{73BCEE58-61A7-25AA-5651-074FF49A321B}"/>
          </ac:spMkLst>
        </pc:spChg>
        <pc:spChg chg="mod">
          <ac:chgData name="Clint Bodungen" userId="12212b308bdbe01e" providerId="LiveId" clId="{0AD69372-8767-9740-A219-FECFE7D77EAB}" dt="2024-09-24T21:37:37.248" v="1799" actId="1036"/>
          <ac:spMkLst>
            <pc:docMk/>
            <pc:sldMk cId="3782204688" sldId="381"/>
            <ac:spMk id="4" creationId="{9EE7A4A9-FC19-8389-1B5E-BD60DEC6E8F2}"/>
          </ac:spMkLst>
        </pc:spChg>
        <pc:spChg chg="mod">
          <ac:chgData name="Clint Bodungen" userId="12212b308bdbe01e" providerId="LiveId" clId="{0AD69372-8767-9740-A219-FECFE7D77EAB}" dt="2024-09-25T06:18:20.678" v="3256" actId="20577"/>
          <ac:spMkLst>
            <pc:docMk/>
            <pc:sldMk cId="3782204688" sldId="381"/>
            <ac:spMk id="9" creationId="{412DAAEC-43FF-465F-9A86-E7A2D7B5BD67}"/>
          </ac:spMkLst>
        </pc:spChg>
        <pc:picChg chg="add del mod">
          <ac:chgData name="Clint Bodungen" userId="12212b308bdbe01e" providerId="LiveId" clId="{0AD69372-8767-9740-A219-FECFE7D77EAB}" dt="2024-09-24T21:33:30.580" v="1697" actId="478"/>
          <ac:picMkLst>
            <pc:docMk/>
            <pc:sldMk cId="3782204688" sldId="381"/>
            <ac:picMk id="2" creationId="{755EF974-3CBD-77F1-14C9-2A86BC688004}"/>
          </ac:picMkLst>
        </pc:picChg>
        <pc:picChg chg="add mod">
          <ac:chgData name="Clint Bodungen" userId="12212b308bdbe01e" providerId="LiveId" clId="{0AD69372-8767-9740-A219-FECFE7D77EAB}" dt="2024-09-24T21:34:47.686" v="1706" actId="1076"/>
          <ac:picMkLst>
            <pc:docMk/>
            <pc:sldMk cId="3782204688" sldId="381"/>
            <ac:picMk id="10" creationId="{7C4AD165-8699-2766-39F8-40FB146A209E}"/>
          </ac:picMkLst>
        </pc:picChg>
      </pc:sldChg>
      <pc:sldChg chg="addSp delSp modSp add mod">
        <pc:chgData name="Clint Bodungen" userId="12212b308bdbe01e" providerId="LiveId" clId="{0AD69372-8767-9740-A219-FECFE7D77EAB}" dt="2024-09-25T06:18:25.349" v="3260" actId="20577"/>
        <pc:sldMkLst>
          <pc:docMk/>
          <pc:sldMk cId="1115131087" sldId="382"/>
        </pc:sldMkLst>
        <pc:spChg chg="mod">
          <ac:chgData name="Clint Bodungen" userId="12212b308bdbe01e" providerId="LiveId" clId="{0AD69372-8767-9740-A219-FECFE7D77EAB}" dt="2024-09-24T21:37:45.147" v="1807" actId="1036"/>
          <ac:spMkLst>
            <pc:docMk/>
            <pc:sldMk cId="1115131087" sldId="382"/>
            <ac:spMk id="4" creationId="{9EE7A4A9-FC19-8389-1B5E-BD60DEC6E8F2}"/>
          </ac:spMkLst>
        </pc:spChg>
        <pc:spChg chg="mod">
          <ac:chgData name="Clint Bodungen" userId="12212b308bdbe01e" providerId="LiveId" clId="{0AD69372-8767-9740-A219-FECFE7D77EAB}" dt="2024-09-25T06:18:25.349" v="3260" actId="20577"/>
          <ac:spMkLst>
            <pc:docMk/>
            <pc:sldMk cId="1115131087" sldId="382"/>
            <ac:spMk id="9" creationId="{412DAAEC-43FF-465F-9A86-E7A2D7B5BD67}"/>
          </ac:spMkLst>
        </pc:spChg>
        <pc:picChg chg="add mod">
          <ac:chgData name="Clint Bodungen" userId="12212b308bdbe01e" providerId="LiveId" clId="{0AD69372-8767-9740-A219-FECFE7D77EAB}" dt="2024-09-24T21:37:19.348" v="1772" actId="1035"/>
          <ac:picMkLst>
            <pc:docMk/>
            <pc:sldMk cId="1115131087" sldId="382"/>
            <ac:picMk id="2" creationId="{C19B4AF3-1B1A-903E-FFDB-81E3756B3422}"/>
          </ac:picMkLst>
        </pc:picChg>
        <pc:picChg chg="del">
          <ac:chgData name="Clint Bodungen" userId="12212b308bdbe01e" providerId="LiveId" clId="{0AD69372-8767-9740-A219-FECFE7D77EAB}" dt="2024-09-24T21:36:53.721" v="1747" actId="478"/>
          <ac:picMkLst>
            <pc:docMk/>
            <pc:sldMk cId="1115131087" sldId="382"/>
            <ac:picMk id="10" creationId="{7C4AD165-8699-2766-39F8-40FB146A209E}"/>
          </ac:picMkLst>
        </pc:picChg>
      </pc:sldChg>
      <pc:sldChg chg="addSp delSp modSp add mod">
        <pc:chgData name="Clint Bodungen" userId="12212b308bdbe01e" providerId="LiveId" clId="{0AD69372-8767-9740-A219-FECFE7D77EAB}" dt="2024-09-25T06:17:23.661" v="3222" actId="20577"/>
        <pc:sldMkLst>
          <pc:docMk/>
          <pc:sldMk cId="2086999712" sldId="383"/>
        </pc:sldMkLst>
        <pc:spChg chg="del">
          <ac:chgData name="Clint Bodungen" userId="12212b308bdbe01e" providerId="LiveId" clId="{0AD69372-8767-9740-A219-FECFE7D77EAB}" dt="2024-09-25T02:31:11.573" v="1893" actId="478"/>
          <ac:spMkLst>
            <pc:docMk/>
            <pc:sldMk cId="2086999712" sldId="383"/>
            <ac:spMk id="3" creationId="{73BCEE58-61A7-25AA-5651-074FF49A321B}"/>
          </ac:spMkLst>
        </pc:spChg>
        <pc:spChg chg="mod">
          <ac:chgData name="Clint Bodungen" userId="12212b308bdbe01e" providerId="LiveId" clId="{0AD69372-8767-9740-A219-FECFE7D77EAB}" dt="2024-09-25T02:26:55.177" v="1892" actId="404"/>
          <ac:spMkLst>
            <pc:docMk/>
            <pc:sldMk cId="2086999712" sldId="383"/>
            <ac:spMk id="4" creationId="{9EE7A4A9-FC19-8389-1B5E-BD60DEC6E8F2}"/>
          </ac:spMkLst>
        </pc:spChg>
        <pc:spChg chg="mod">
          <ac:chgData name="Clint Bodungen" userId="12212b308bdbe01e" providerId="LiveId" clId="{0AD69372-8767-9740-A219-FECFE7D77EAB}" dt="2024-09-25T06:17:23.661" v="3222" actId="20577"/>
          <ac:spMkLst>
            <pc:docMk/>
            <pc:sldMk cId="2086999712" sldId="383"/>
            <ac:spMk id="9" creationId="{412DAAEC-43FF-465F-9A86-E7A2D7B5BD67}"/>
          </ac:spMkLst>
        </pc:spChg>
        <pc:picChg chg="add mod">
          <ac:chgData name="Clint Bodungen" userId="12212b308bdbe01e" providerId="LiveId" clId="{0AD69372-8767-9740-A219-FECFE7D77EAB}" dt="2024-09-25T02:33:22.575" v="1913" actId="1582"/>
          <ac:picMkLst>
            <pc:docMk/>
            <pc:sldMk cId="2086999712" sldId="383"/>
            <ac:picMk id="2" creationId="{4B1D9F72-2175-77A6-2819-47FFA9DB6780}"/>
          </ac:picMkLst>
        </pc:picChg>
        <pc:picChg chg="add del mod">
          <ac:chgData name="Clint Bodungen" userId="12212b308bdbe01e" providerId="LiveId" clId="{0AD69372-8767-9740-A219-FECFE7D77EAB}" dt="2024-09-25T02:32:40.746" v="1904" actId="478"/>
          <ac:picMkLst>
            <pc:docMk/>
            <pc:sldMk cId="2086999712" sldId="383"/>
            <ac:picMk id="10" creationId="{5F80A524-9FA9-054A-47B7-E46D17063716}"/>
          </ac:picMkLst>
        </pc:picChg>
      </pc:sldChg>
      <pc:sldChg chg="addSp delSp modSp add mod">
        <pc:chgData name="Clint Bodungen" userId="12212b308bdbe01e" providerId="LiveId" clId="{0AD69372-8767-9740-A219-FECFE7D77EAB}" dt="2024-09-25T06:17:40.969" v="3226" actId="20577"/>
        <pc:sldMkLst>
          <pc:docMk/>
          <pc:sldMk cId="278039017" sldId="384"/>
        </pc:sldMkLst>
        <pc:spChg chg="del">
          <ac:chgData name="Clint Bodungen" userId="12212b308bdbe01e" providerId="LiveId" clId="{0AD69372-8767-9740-A219-FECFE7D77EAB}" dt="2024-09-25T02:32:55.401" v="1908" actId="478"/>
          <ac:spMkLst>
            <pc:docMk/>
            <pc:sldMk cId="278039017" sldId="384"/>
            <ac:spMk id="4" creationId="{9EE7A4A9-FC19-8389-1B5E-BD60DEC6E8F2}"/>
          </ac:spMkLst>
        </pc:spChg>
        <pc:spChg chg="add del mod">
          <ac:chgData name="Clint Bodungen" userId="12212b308bdbe01e" providerId="LiveId" clId="{0AD69372-8767-9740-A219-FECFE7D77EAB}" dt="2024-09-25T06:17:40.969" v="3226" actId="20577"/>
          <ac:spMkLst>
            <pc:docMk/>
            <pc:sldMk cId="278039017" sldId="384"/>
            <ac:spMk id="9" creationId="{412DAAEC-43FF-465F-9A86-E7A2D7B5BD67}"/>
          </ac:spMkLst>
        </pc:spChg>
        <pc:picChg chg="del">
          <ac:chgData name="Clint Bodungen" userId="12212b308bdbe01e" providerId="LiveId" clId="{0AD69372-8767-9740-A219-FECFE7D77EAB}" dt="2024-09-25T02:32:43.634" v="1905" actId="478"/>
          <ac:picMkLst>
            <pc:docMk/>
            <pc:sldMk cId="278039017" sldId="384"/>
            <ac:picMk id="2" creationId="{4B1D9F72-2175-77A6-2819-47FFA9DB6780}"/>
          </ac:picMkLst>
        </pc:picChg>
        <pc:picChg chg="mod">
          <ac:chgData name="Clint Bodungen" userId="12212b308bdbe01e" providerId="LiveId" clId="{0AD69372-8767-9740-A219-FECFE7D77EAB}" dt="2024-09-25T02:33:34.666" v="1917" actId="1582"/>
          <ac:picMkLst>
            <pc:docMk/>
            <pc:sldMk cId="278039017" sldId="384"/>
            <ac:picMk id="10" creationId="{5F80A524-9FA9-054A-47B7-E46D17063716}"/>
          </ac:picMkLst>
        </pc:picChg>
      </pc:sldChg>
      <pc:sldChg chg="addSp delSp modSp add mod">
        <pc:chgData name="Clint Bodungen" userId="12212b308bdbe01e" providerId="LiveId" clId="{0AD69372-8767-9740-A219-FECFE7D77EAB}" dt="2024-09-25T06:17:45.375" v="3230" actId="20577"/>
        <pc:sldMkLst>
          <pc:docMk/>
          <pc:sldMk cId="612127095" sldId="385"/>
        </pc:sldMkLst>
        <pc:spChg chg="mod">
          <ac:chgData name="Clint Bodungen" userId="12212b308bdbe01e" providerId="LiveId" clId="{0AD69372-8767-9740-A219-FECFE7D77EAB}" dt="2024-09-25T06:17:45.375" v="3230" actId="20577"/>
          <ac:spMkLst>
            <pc:docMk/>
            <pc:sldMk cId="612127095" sldId="385"/>
            <ac:spMk id="9" creationId="{412DAAEC-43FF-465F-9A86-E7A2D7B5BD67}"/>
          </ac:spMkLst>
        </pc:spChg>
        <pc:picChg chg="add mod">
          <ac:chgData name="Clint Bodungen" userId="12212b308bdbe01e" providerId="LiveId" clId="{0AD69372-8767-9740-A219-FECFE7D77EAB}" dt="2024-09-25T02:38:39.233" v="1940" actId="1582"/>
          <ac:picMkLst>
            <pc:docMk/>
            <pc:sldMk cId="612127095" sldId="385"/>
            <ac:picMk id="2" creationId="{2096A7C9-E99A-9B79-9C87-AC296234D31C}"/>
          </ac:picMkLst>
        </pc:picChg>
        <pc:picChg chg="del">
          <ac:chgData name="Clint Bodungen" userId="12212b308bdbe01e" providerId="LiveId" clId="{0AD69372-8767-9740-A219-FECFE7D77EAB}" dt="2024-09-25T02:34:54.006" v="1921" actId="478"/>
          <ac:picMkLst>
            <pc:docMk/>
            <pc:sldMk cId="612127095" sldId="385"/>
            <ac:picMk id="10" creationId="{5F80A524-9FA9-054A-47B7-E46D17063716}"/>
          </ac:picMkLst>
        </pc:picChg>
      </pc:sldChg>
      <pc:sldChg chg="addSp delSp modSp add mod">
        <pc:chgData name="Clint Bodungen" userId="12212b308bdbe01e" providerId="LiveId" clId="{0AD69372-8767-9740-A219-FECFE7D77EAB}" dt="2024-09-25T06:17:50.757" v="3234" actId="20577"/>
        <pc:sldMkLst>
          <pc:docMk/>
          <pc:sldMk cId="3323830484" sldId="386"/>
        </pc:sldMkLst>
        <pc:spChg chg="mod">
          <ac:chgData name="Clint Bodungen" userId="12212b308bdbe01e" providerId="LiveId" clId="{0AD69372-8767-9740-A219-FECFE7D77EAB}" dt="2024-09-25T06:17:50.757" v="3234" actId="20577"/>
          <ac:spMkLst>
            <pc:docMk/>
            <pc:sldMk cId="3323830484" sldId="386"/>
            <ac:spMk id="9" creationId="{412DAAEC-43FF-465F-9A86-E7A2D7B5BD67}"/>
          </ac:spMkLst>
        </pc:spChg>
        <pc:picChg chg="add mod">
          <ac:chgData name="Clint Bodungen" userId="12212b308bdbe01e" providerId="LiveId" clId="{0AD69372-8767-9740-A219-FECFE7D77EAB}" dt="2024-09-25T02:38:46.283" v="1942" actId="1582"/>
          <ac:picMkLst>
            <pc:docMk/>
            <pc:sldMk cId="3323830484" sldId="386"/>
            <ac:picMk id="2" creationId="{1DC95040-D6A7-2AAD-6A82-147A2CABFFE4}"/>
          </ac:picMkLst>
        </pc:picChg>
        <pc:picChg chg="del">
          <ac:chgData name="Clint Bodungen" userId="12212b308bdbe01e" providerId="LiveId" clId="{0AD69372-8767-9740-A219-FECFE7D77EAB}" dt="2024-09-25T02:34:55.887" v="1922" actId="478"/>
          <ac:picMkLst>
            <pc:docMk/>
            <pc:sldMk cId="3323830484" sldId="386"/>
            <ac:picMk id="10" creationId="{5F80A524-9FA9-054A-47B7-E46D17063716}"/>
          </ac:picMkLst>
        </pc:picChg>
      </pc:sldChg>
      <pc:sldChg chg="addSp delSp modSp add mod">
        <pc:chgData name="Clint Bodungen" userId="12212b308bdbe01e" providerId="LiveId" clId="{0AD69372-8767-9740-A219-FECFE7D77EAB}" dt="2024-09-25T06:17:54.972" v="3238" actId="20577"/>
        <pc:sldMkLst>
          <pc:docMk/>
          <pc:sldMk cId="1435532366" sldId="387"/>
        </pc:sldMkLst>
        <pc:spChg chg="mod">
          <ac:chgData name="Clint Bodungen" userId="12212b308bdbe01e" providerId="LiveId" clId="{0AD69372-8767-9740-A219-FECFE7D77EAB}" dt="2024-09-25T06:17:54.972" v="3238" actId="20577"/>
          <ac:spMkLst>
            <pc:docMk/>
            <pc:sldMk cId="1435532366" sldId="387"/>
            <ac:spMk id="9" creationId="{412DAAEC-43FF-465F-9A86-E7A2D7B5BD67}"/>
          </ac:spMkLst>
        </pc:spChg>
        <pc:picChg chg="add mod">
          <ac:chgData name="Clint Bodungen" userId="12212b308bdbe01e" providerId="LiveId" clId="{0AD69372-8767-9740-A219-FECFE7D77EAB}" dt="2024-09-25T02:38:52.785" v="1944" actId="1582"/>
          <ac:picMkLst>
            <pc:docMk/>
            <pc:sldMk cId="1435532366" sldId="387"/>
            <ac:picMk id="2" creationId="{344D162C-C8B9-5B77-285D-555B417A74B1}"/>
          </ac:picMkLst>
        </pc:picChg>
        <pc:picChg chg="del">
          <ac:chgData name="Clint Bodungen" userId="12212b308bdbe01e" providerId="LiveId" clId="{0AD69372-8767-9740-A219-FECFE7D77EAB}" dt="2024-09-25T02:34:58.260" v="1923" actId="478"/>
          <ac:picMkLst>
            <pc:docMk/>
            <pc:sldMk cId="1435532366" sldId="387"/>
            <ac:picMk id="10" creationId="{5F80A524-9FA9-054A-47B7-E46D17063716}"/>
          </ac:picMkLst>
        </pc:picChg>
      </pc:sldChg>
      <pc:sldChg chg="addSp delSp modSp add mod">
        <pc:chgData name="Clint Bodungen" userId="12212b308bdbe01e" providerId="LiveId" clId="{0AD69372-8767-9740-A219-FECFE7D77EAB}" dt="2024-09-25T06:18:02.726" v="3246" actId="20577"/>
        <pc:sldMkLst>
          <pc:docMk/>
          <pc:sldMk cId="2902609796" sldId="388"/>
        </pc:sldMkLst>
        <pc:spChg chg="mod">
          <ac:chgData name="Clint Bodungen" userId="12212b308bdbe01e" providerId="LiveId" clId="{0AD69372-8767-9740-A219-FECFE7D77EAB}" dt="2024-09-25T06:18:02.726" v="3246" actId="20577"/>
          <ac:spMkLst>
            <pc:docMk/>
            <pc:sldMk cId="2902609796" sldId="388"/>
            <ac:spMk id="9" creationId="{412DAAEC-43FF-465F-9A86-E7A2D7B5BD67}"/>
          </ac:spMkLst>
        </pc:spChg>
        <pc:picChg chg="del">
          <ac:chgData name="Clint Bodungen" userId="12212b308bdbe01e" providerId="LiveId" clId="{0AD69372-8767-9740-A219-FECFE7D77EAB}" dt="2024-09-25T02:36:34.798" v="1930" actId="478"/>
          <ac:picMkLst>
            <pc:docMk/>
            <pc:sldMk cId="2902609796" sldId="388"/>
            <ac:picMk id="2" creationId="{344D162C-C8B9-5B77-285D-555B417A74B1}"/>
          </ac:picMkLst>
        </pc:picChg>
        <pc:picChg chg="add mod">
          <ac:chgData name="Clint Bodungen" userId="12212b308bdbe01e" providerId="LiveId" clId="{0AD69372-8767-9740-A219-FECFE7D77EAB}" dt="2024-09-25T02:39:11.406" v="1948" actId="1582"/>
          <ac:picMkLst>
            <pc:docMk/>
            <pc:sldMk cId="2902609796" sldId="388"/>
            <ac:picMk id="3" creationId="{F854BA33-75C8-A76F-B70C-90A0973C4951}"/>
          </ac:picMkLst>
        </pc:picChg>
      </pc:sldChg>
      <pc:sldChg chg="delSp add del mod">
        <pc:chgData name="Clint Bodungen" userId="12212b308bdbe01e" providerId="LiveId" clId="{0AD69372-8767-9740-A219-FECFE7D77EAB}" dt="2024-09-25T02:39:36.731" v="1949" actId="2696"/>
        <pc:sldMkLst>
          <pc:docMk/>
          <pc:sldMk cId="554306818" sldId="389"/>
        </pc:sldMkLst>
        <pc:picChg chg="del">
          <ac:chgData name="Clint Bodungen" userId="12212b308bdbe01e" providerId="LiveId" clId="{0AD69372-8767-9740-A219-FECFE7D77EAB}" dt="2024-09-25T02:36:37.412" v="1931" actId="478"/>
          <ac:picMkLst>
            <pc:docMk/>
            <pc:sldMk cId="554306818" sldId="389"/>
            <ac:picMk id="2" creationId="{344D162C-C8B9-5B77-285D-555B417A74B1}"/>
          </ac:picMkLst>
        </pc:picChg>
      </pc:sldChg>
      <pc:sldChg chg="delSp modSp add del mod">
        <pc:chgData name="Clint Bodungen" userId="12212b308bdbe01e" providerId="LiveId" clId="{0AD69372-8767-9740-A219-FECFE7D77EAB}" dt="2024-09-25T02:39:37.600" v="1950" actId="2696"/>
        <pc:sldMkLst>
          <pc:docMk/>
          <pc:sldMk cId="2096738445" sldId="390"/>
        </pc:sldMkLst>
        <pc:picChg chg="del mod">
          <ac:chgData name="Clint Bodungen" userId="12212b308bdbe01e" providerId="LiveId" clId="{0AD69372-8767-9740-A219-FECFE7D77EAB}" dt="2024-09-25T02:36:39.818" v="1933" actId="478"/>
          <ac:picMkLst>
            <pc:docMk/>
            <pc:sldMk cId="2096738445" sldId="390"/>
            <ac:picMk id="2" creationId="{344D162C-C8B9-5B77-285D-555B417A74B1}"/>
          </ac:picMkLst>
        </pc:picChg>
      </pc:sldChg>
      <pc:sldChg chg="addSp delSp modSp add mod ord">
        <pc:chgData name="Clint Bodungen" userId="12212b308bdbe01e" providerId="LiveId" clId="{0AD69372-8767-9740-A219-FECFE7D77EAB}" dt="2024-09-25T06:17:58.227" v="3242" actId="20577"/>
        <pc:sldMkLst>
          <pc:docMk/>
          <pc:sldMk cId="3740922156" sldId="391"/>
        </pc:sldMkLst>
        <pc:spChg chg="mod">
          <ac:chgData name="Clint Bodungen" userId="12212b308bdbe01e" providerId="LiveId" clId="{0AD69372-8767-9740-A219-FECFE7D77EAB}" dt="2024-09-25T06:17:58.227" v="3242" actId="20577"/>
          <ac:spMkLst>
            <pc:docMk/>
            <pc:sldMk cId="3740922156" sldId="391"/>
            <ac:spMk id="9" creationId="{412DAAEC-43FF-465F-9A86-E7A2D7B5BD67}"/>
          </ac:spMkLst>
        </pc:spChg>
        <pc:picChg chg="del">
          <ac:chgData name="Clint Bodungen" userId="12212b308bdbe01e" providerId="LiveId" clId="{0AD69372-8767-9740-A219-FECFE7D77EAB}" dt="2024-09-25T02:38:05.037" v="1937" actId="478"/>
          <ac:picMkLst>
            <pc:docMk/>
            <pc:sldMk cId="3740922156" sldId="391"/>
            <ac:picMk id="2" creationId="{344D162C-C8B9-5B77-285D-555B417A74B1}"/>
          </ac:picMkLst>
        </pc:picChg>
        <pc:picChg chg="add mod">
          <ac:chgData name="Clint Bodungen" userId="12212b308bdbe01e" providerId="LiveId" clId="{0AD69372-8767-9740-A219-FECFE7D77EAB}" dt="2024-09-25T02:39:04.062" v="1946" actId="1582"/>
          <ac:picMkLst>
            <pc:docMk/>
            <pc:sldMk cId="3740922156" sldId="391"/>
            <ac:picMk id="3" creationId="{72806E71-678A-AD9E-7262-A4D88D648C70}"/>
          </ac:picMkLst>
        </pc:picChg>
      </pc:sldChg>
      <pc:sldChg chg="addSp delSp modSp add mod">
        <pc:chgData name="Clint Bodungen" userId="12212b308bdbe01e" providerId="LiveId" clId="{0AD69372-8767-9740-A219-FECFE7D77EAB}" dt="2024-09-25T06:18:29.080" v="3262" actId="20577"/>
        <pc:sldMkLst>
          <pc:docMk/>
          <pc:sldMk cId="1144915481" sldId="392"/>
        </pc:sldMkLst>
        <pc:spChg chg="mod">
          <ac:chgData name="Clint Bodungen" userId="12212b308bdbe01e" providerId="LiveId" clId="{0AD69372-8767-9740-A219-FECFE7D77EAB}" dt="2024-09-25T02:49:41.940" v="2353" actId="20577"/>
          <ac:spMkLst>
            <pc:docMk/>
            <pc:sldMk cId="1144915481" sldId="392"/>
            <ac:spMk id="2" creationId="{45BAD7BB-7836-60B5-1154-A0175B78C398}"/>
          </ac:spMkLst>
        </pc:spChg>
        <pc:spChg chg="mod">
          <ac:chgData name="Clint Bodungen" userId="12212b308bdbe01e" providerId="LiveId" clId="{0AD69372-8767-9740-A219-FECFE7D77EAB}" dt="2024-09-25T02:42:23.337" v="2013" actId="207"/>
          <ac:spMkLst>
            <pc:docMk/>
            <pc:sldMk cId="1144915481" sldId="392"/>
            <ac:spMk id="4" creationId="{967494E1-DF9E-DC06-C8D1-57702D2141AD}"/>
          </ac:spMkLst>
        </pc:spChg>
        <pc:spChg chg="add del mod">
          <ac:chgData name="Clint Bodungen" userId="12212b308bdbe01e" providerId="LiveId" clId="{0AD69372-8767-9740-A219-FECFE7D77EAB}" dt="2024-09-25T02:46:03.662" v="2015" actId="931"/>
          <ac:spMkLst>
            <pc:docMk/>
            <pc:sldMk cId="1144915481" sldId="392"/>
            <ac:spMk id="5" creationId="{9995AC6A-9FE3-51E4-BFC0-631B4E859709}"/>
          </ac:spMkLst>
        </pc:spChg>
        <pc:spChg chg="mod">
          <ac:chgData name="Clint Bodungen" userId="12212b308bdbe01e" providerId="LiveId" clId="{0AD69372-8767-9740-A219-FECFE7D77EAB}" dt="2024-09-25T02:47:12.392" v="2034" actId="1076"/>
          <ac:spMkLst>
            <pc:docMk/>
            <pc:sldMk cId="1144915481" sldId="392"/>
            <ac:spMk id="9" creationId="{D864A60F-C8F0-4EA8-A8A7-484381390E01}"/>
          </ac:spMkLst>
        </pc:spChg>
        <pc:spChg chg="del">
          <ac:chgData name="Clint Bodungen" userId="12212b308bdbe01e" providerId="LiveId" clId="{0AD69372-8767-9740-A219-FECFE7D77EAB}" dt="2024-09-25T02:41:31.597" v="1952" actId="478"/>
          <ac:spMkLst>
            <pc:docMk/>
            <pc:sldMk cId="1144915481" sldId="392"/>
            <ac:spMk id="12" creationId="{2C88BA28-3CDC-4A2F-8BDD-30AEF6DEFF71}"/>
          </ac:spMkLst>
        </pc:spChg>
        <pc:spChg chg="mod">
          <ac:chgData name="Clint Bodungen" userId="12212b308bdbe01e" providerId="LiveId" clId="{0AD69372-8767-9740-A219-FECFE7D77EAB}" dt="2024-09-25T06:18:29.080" v="3262" actId="20577"/>
          <ac:spMkLst>
            <pc:docMk/>
            <pc:sldMk cId="1144915481" sldId="392"/>
            <ac:spMk id="29" creationId="{97779D7B-561E-4565-9646-038112F6E8D0}"/>
          </ac:spMkLst>
        </pc:spChg>
        <pc:picChg chg="add mod modCrop">
          <ac:chgData name="Clint Bodungen" userId="12212b308bdbe01e" providerId="LiveId" clId="{0AD69372-8767-9740-A219-FECFE7D77EAB}" dt="2024-09-25T02:47:25.018" v="2035" actId="14100"/>
          <ac:picMkLst>
            <pc:docMk/>
            <pc:sldMk cId="1144915481" sldId="392"/>
            <ac:picMk id="7" creationId="{F13E48DF-BF59-A891-EE9D-20D4C33EB059}"/>
          </ac:picMkLst>
        </pc:picChg>
        <pc:picChg chg="del">
          <ac:chgData name="Clint Bodungen" userId="12212b308bdbe01e" providerId="LiveId" clId="{0AD69372-8767-9740-A219-FECFE7D77EAB}" dt="2024-09-25T02:42:27.155" v="2014" actId="478"/>
          <ac:picMkLst>
            <pc:docMk/>
            <pc:sldMk cId="1144915481" sldId="392"/>
            <ac:picMk id="14" creationId="{D07D5806-6F7D-CE01-0AD7-17FE0CC45CC8}"/>
          </ac:picMkLst>
        </pc:picChg>
      </pc:sldChg>
      <pc:sldChg chg="delSp modSp add mod">
        <pc:chgData name="Clint Bodungen" userId="12212b308bdbe01e" providerId="LiveId" clId="{0AD69372-8767-9740-A219-FECFE7D77EAB}" dt="2024-09-25T06:18:36.372" v="3268" actId="20577"/>
        <pc:sldMkLst>
          <pc:docMk/>
          <pc:sldMk cId="604647355" sldId="393"/>
        </pc:sldMkLst>
        <pc:spChg chg="mod">
          <ac:chgData name="Clint Bodungen" userId="12212b308bdbe01e" providerId="LiveId" clId="{0AD69372-8767-9740-A219-FECFE7D77EAB}" dt="2024-09-25T03:13:19.909" v="2725" actId="20577"/>
          <ac:spMkLst>
            <pc:docMk/>
            <pc:sldMk cId="604647355" sldId="393"/>
            <ac:spMk id="2" creationId="{45BAD7BB-7836-60B5-1154-A0175B78C398}"/>
          </ac:spMkLst>
        </pc:spChg>
        <pc:spChg chg="mod">
          <ac:chgData name="Clint Bodungen" userId="12212b308bdbe01e" providerId="LiveId" clId="{0AD69372-8767-9740-A219-FECFE7D77EAB}" dt="2024-09-25T03:10:47.294" v="2459" actId="207"/>
          <ac:spMkLst>
            <pc:docMk/>
            <pc:sldMk cId="604647355" sldId="393"/>
            <ac:spMk id="4" creationId="{967494E1-DF9E-DC06-C8D1-57702D2141AD}"/>
          </ac:spMkLst>
        </pc:spChg>
        <pc:spChg chg="del">
          <ac:chgData name="Clint Bodungen" userId="12212b308bdbe01e" providerId="LiveId" clId="{0AD69372-8767-9740-A219-FECFE7D77EAB}" dt="2024-09-25T03:10:36.608" v="2458" actId="478"/>
          <ac:spMkLst>
            <pc:docMk/>
            <pc:sldMk cId="604647355" sldId="393"/>
            <ac:spMk id="12" creationId="{2C88BA28-3CDC-4A2F-8BDD-30AEF6DEFF71}"/>
          </ac:spMkLst>
        </pc:spChg>
        <pc:spChg chg="mod">
          <ac:chgData name="Clint Bodungen" userId="12212b308bdbe01e" providerId="LiveId" clId="{0AD69372-8767-9740-A219-FECFE7D77EAB}" dt="2024-09-25T06:18:36.372" v="3268" actId="20577"/>
          <ac:spMkLst>
            <pc:docMk/>
            <pc:sldMk cId="604647355" sldId="393"/>
            <ac:spMk id="29" creationId="{97779D7B-561E-4565-9646-038112F6E8D0}"/>
          </ac:spMkLst>
        </pc:spChg>
        <pc:picChg chg="mod">
          <ac:chgData name="Clint Bodungen" userId="12212b308bdbe01e" providerId="LiveId" clId="{0AD69372-8767-9740-A219-FECFE7D77EAB}" dt="2024-09-25T03:10:55.471" v="2460" actId="14100"/>
          <ac:picMkLst>
            <pc:docMk/>
            <pc:sldMk cId="604647355" sldId="393"/>
            <ac:picMk id="14" creationId="{D07D5806-6F7D-CE01-0AD7-17FE0CC45CC8}"/>
          </ac:picMkLst>
        </pc:picChg>
      </pc:sldChg>
      <pc:sldChg chg="addSp delSp modSp add mod">
        <pc:chgData name="Clint Bodungen" userId="12212b308bdbe01e" providerId="LiveId" clId="{0AD69372-8767-9740-A219-FECFE7D77EAB}" dt="2024-09-25T06:19:31.738" v="3306" actId="20577"/>
        <pc:sldMkLst>
          <pc:docMk/>
          <pc:sldMk cId="1649015913" sldId="394"/>
        </pc:sldMkLst>
        <pc:spChg chg="mod">
          <ac:chgData name="Clint Bodungen" userId="12212b308bdbe01e" providerId="LiveId" clId="{0AD69372-8767-9740-A219-FECFE7D77EAB}" dt="2024-09-25T06:19:31.738" v="3306" actId="20577"/>
          <ac:spMkLst>
            <pc:docMk/>
            <pc:sldMk cId="1649015913" sldId="394"/>
            <ac:spMk id="9" creationId="{95E35CB6-BBD7-9BAF-41E4-CA9C0803E5D7}"/>
          </ac:spMkLst>
        </pc:spChg>
        <pc:spChg chg="mod">
          <ac:chgData name="Clint Bodungen" userId="12212b308bdbe01e" providerId="LiveId" clId="{0AD69372-8767-9740-A219-FECFE7D77EAB}" dt="2024-09-25T03:17:02.651" v="2744"/>
          <ac:spMkLst>
            <pc:docMk/>
            <pc:sldMk cId="1649015913" sldId="394"/>
            <ac:spMk id="26" creationId="{23A8F0C1-7452-E6FD-940E-03382B5CE090}"/>
          </ac:spMkLst>
        </pc:spChg>
        <pc:grpChg chg="del">
          <ac:chgData name="Clint Bodungen" userId="12212b308bdbe01e" providerId="LiveId" clId="{0AD69372-8767-9740-A219-FECFE7D77EAB}" dt="2024-09-25T03:17:11.507" v="2745" actId="478"/>
          <ac:grpSpMkLst>
            <pc:docMk/>
            <pc:sldMk cId="1649015913" sldId="394"/>
            <ac:grpSpMk id="4" creationId="{795333BA-D318-6730-F63C-ACD2E2A6602F}"/>
          </ac:grpSpMkLst>
        </pc:grpChg>
        <pc:picChg chg="add mod">
          <ac:chgData name="Clint Bodungen" userId="12212b308bdbe01e" providerId="LiveId" clId="{0AD69372-8767-9740-A219-FECFE7D77EAB}" dt="2024-09-25T03:18:06.385" v="2753" actId="1582"/>
          <ac:picMkLst>
            <pc:docMk/>
            <pc:sldMk cId="1649015913" sldId="394"/>
            <ac:picMk id="1026" creationId="{191204C6-4754-0B73-E8E4-633001227094}"/>
          </ac:picMkLst>
        </pc:picChg>
      </pc:sldChg>
      <pc:sldChg chg="addSp delSp modSp add mod">
        <pc:chgData name="Clint Bodungen" userId="12212b308bdbe01e" providerId="LiveId" clId="{0AD69372-8767-9740-A219-FECFE7D77EAB}" dt="2024-09-25T06:20:07.792" v="3336" actId="20577"/>
        <pc:sldMkLst>
          <pc:docMk/>
          <pc:sldMk cId="2791610478" sldId="395"/>
        </pc:sldMkLst>
        <pc:spChg chg="del">
          <ac:chgData name="Clint Bodungen" userId="12212b308bdbe01e" providerId="LiveId" clId="{0AD69372-8767-9740-A219-FECFE7D77EAB}" dt="2024-09-25T03:35:54.737" v="3175" actId="478"/>
          <ac:spMkLst>
            <pc:docMk/>
            <pc:sldMk cId="2791610478" sldId="395"/>
            <ac:spMk id="4" creationId="{A3E8DB82-9BC4-457B-054F-A663D860693F}"/>
          </ac:spMkLst>
        </pc:spChg>
        <pc:spChg chg="mod">
          <ac:chgData name="Clint Bodungen" userId="12212b308bdbe01e" providerId="LiveId" clId="{0AD69372-8767-9740-A219-FECFE7D77EAB}" dt="2024-09-25T06:20:07.792" v="3336" actId="20577"/>
          <ac:spMkLst>
            <pc:docMk/>
            <pc:sldMk cId="2791610478" sldId="395"/>
            <ac:spMk id="9" creationId="{412DAAEC-43FF-465F-9A86-E7A2D7B5BD67}"/>
          </ac:spMkLst>
        </pc:spChg>
        <pc:picChg chg="add mod">
          <ac:chgData name="Clint Bodungen" userId="12212b308bdbe01e" providerId="LiveId" clId="{0AD69372-8767-9740-A219-FECFE7D77EAB}" dt="2024-09-25T03:36:45.482" v="3181" actId="1582"/>
          <ac:picMkLst>
            <pc:docMk/>
            <pc:sldMk cId="2791610478" sldId="395"/>
            <ac:picMk id="2" creationId="{7AE0343D-F4B9-BBF9-1FCC-7FB4AE54A32B}"/>
          </ac:picMkLst>
        </pc:picChg>
        <pc:picChg chg="del">
          <ac:chgData name="Clint Bodungen" userId="12212b308bdbe01e" providerId="LiveId" clId="{0AD69372-8767-9740-A219-FECFE7D77EAB}" dt="2024-09-25T03:35:51.746" v="3174" actId="478"/>
          <ac:picMkLst>
            <pc:docMk/>
            <pc:sldMk cId="2791610478" sldId="395"/>
            <ac:picMk id="3" creationId="{C301884E-4AB9-D09C-6FCB-5AF2BA806E81}"/>
          </ac:picMkLst>
        </pc:picChg>
      </pc:sldChg>
      <pc:sldChg chg="addSp delSp modSp add mod">
        <pc:chgData name="Clint Bodungen" userId="12212b308bdbe01e" providerId="LiveId" clId="{0AD69372-8767-9740-A219-FECFE7D77EAB}" dt="2024-09-25T06:20:11.694" v="3340" actId="20577"/>
        <pc:sldMkLst>
          <pc:docMk/>
          <pc:sldMk cId="4275814049" sldId="396"/>
        </pc:sldMkLst>
        <pc:spChg chg="mod">
          <ac:chgData name="Clint Bodungen" userId="12212b308bdbe01e" providerId="LiveId" clId="{0AD69372-8767-9740-A219-FECFE7D77EAB}" dt="2024-09-25T06:20:11.694" v="3340" actId="20577"/>
          <ac:spMkLst>
            <pc:docMk/>
            <pc:sldMk cId="4275814049" sldId="396"/>
            <ac:spMk id="9" creationId="{412DAAEC-43FF-465F-9A86-E7A2D7B5BD67}"/>
          </ac:spMkLst>
        </pc:spChg>
        <pc:grpChg chg="del">
          <ac:chgData name="Clint Bodungen" userId="12212b308bdbe01e" providerId="LiveId" clId="{0AD69372-8767-9740-A219-FECFE7D77EAB}" dt="2024-09-25T03:39:38.665" v="3197" actId="478"/>
          <ac:grpSpMkLst>
            <pc:docMk/>
            <pc:sldMk cId="4275814049" sldId="396"/>
            <ac:grpSpMk id="6" creationId="{45E3C483-5980-474B-9881-1B9A639BC660}"/>
          </ac:grpSpMkLst>
        </pc:grpChg>
        <pc:picChg chg="del">
          <ac:chgData name="Clint Bodungen" userId="12212b308bdbe01e" providerId="LiveId" clId="{0AD69372-8767-9740-A219-FECFE7D77EAB}" dt="2024-09-25T03:36:56.019" v="3186" actId="478"/>
          <ac:picMkLst>
            <pc:docMk/>
            <pc:sldMk cId="4275814049" sldId="396"/>
            <ac:picMk id="2" creationId="{7AE0343D-F4B9-BBF9-1FCC-7FB4AE54A32B}"/>
          </ac:picMkLst>
        </pc:picChg>
        <pc:picChg chg="add mod">
          <ac:chgData name="Clint Bodungen" userId="12212b308bdbe01e" providerId="LiveId" clId="{0AD69372-8767-9740-A219-FECFE7D77EAB}" dt="2024-09-25T03:39:33.264" v="3196" actId="1582"/>
          <ac:picMkLst>
            <pc:docMk/>
            <pc:sldMk cId="4275814049" sldId="396"/>
            <ac:picMk id="3" creationId="{8D97A208-21D8-5C84-7433-039BE819A9A8}"/>
          </ac:picMkLst>
        </pc:picChg>
      </pc:sldChg>
      <pc:sldChg chg="addSp delSp modSp add mod">
        <pc:chgData name="Clint Bodungen" userId="12212b308bdbe01e" providerId="LiveId" clId="{0AD69372-8767-9740-A219-FECFE7D77EAB}" dt="2024-09-25T06:20:15.947" v="3344" actId="20577"/>
        <pc:sldMkLst>
          <pc:docMk/>
          <pc:sldMk cId="92429608" sldId="397"/>
        </pc:sldMkLst>
        <pc:spChg chg="mod">
          <ac:chgData name="Clint Bodungen" userId="12212b308bdbe01e" providerId="LiveId" clId="{0AD69372-8767-9740-A219-FECFE7D77EAB}" dt="2024-09-25T06:20:15.947" v="3344" actId="20577"/>
          <ac:spMkLst>
            <pc:docMk/>
            <pc:sldMk cId="92429608" sldId="397"/>
            <ac:spMk id="9" creationId="{412DAAEC-43FF-465F-9A86-E7A2D7B5BD67}"/>
          </ac:spMkLst>
        </pc:spChg>
        <pc:grpChg chg="del">
          <ac:chgData name="Clint Bodungen" userId="12212b308bdbe01e" providerId="LiveId" clId="{0AD69372-8767-9740-A219-FECFE7D77EAB}" dt="2024-09-25T04:02:57.408" v="3201" actId="478"/>
          <ac:grpSpMkLst>
            <pc:docMk/>
            <pc:sldMk cId="92429608" sldId="397"/>
            <ac:grpSpMk id="6" creationId="{45E3C483-5980-474B-9881-1B9A639BC660}"/>
          </ac:grpSpMkLst>
        </pc:grpChg>
        <pc:picChg chg="del">
          <ac:chgData name="Clint Bodungen" userId="12212b308bdbe01e" providerId="LiveId" clId="{0AD69372-8767-9740-A219-FECFE7D77EAB}" dt="2024-09-25T03:36:58.621" v="3187" actId="478"/>
          <ac:picMkLst>
            <pc:docMk/>
            <pc:sldMk cId="92429608" sldId="397"/>
            <ac:picMk id="2" creationId="{7AE0343D-F4B9-BBF9-1FCC-7FB4AE54A32B}"/>
          </ac:picMkLst>
        </pc:picChg>
        <pc:picChg chg="add mod">
          <ac:chgData name="Clint Bodungen" userId="12212b308bdbe01e" providerId="LiveId" clId="{0AD69372-8767-9740-A219-FECFE7D77EAB}" dt="2024-09-25T04:03:06.039" v="3203" actId="1582"/>
          <ac:picMkLst>
            <pc:docMk/>
            <pc:sldMk cId="92429608" sldId="397"/>
            <ac:picMk id="3" creationId="{DFFD21E4-D304-74F6-6E52-CEEC49E64210}"/>
          </ac:picMkLst>
        </pc:picChg>
      </pc:sldChg>
      <pc:sldChg chg="addSp delSp modSp add mod">
        <pc:chgData name="Clint Bodungen" userId="12212b308bdbe01e" providerId="LiveId" clId="{0AD69372-8767-9740-A219-FECFE7D77EAB}" dt="2024-09-25T06:20:21.181" v="3348" actId="20577"/>
        <pc:sldMkLst>
          <pc:docMk/>
          <pc:sldMk cId="1765068840" sldId="398"/>
        </pc:sldMkLst>
        <pc:spChg chg="mod">
          <ac:chgData name="Clint Bodungen" userId="12212b308bdbe01e" providerId="LiveId" clId="{0AD69372-8767-9740-A219-FECFE7D77EAB}" dt="2024-09-25T06:20:21.181" v="3348" actId="20577"/>
          <ac:spMkLst>
            <pc:docMk/>
            <pc:sldMk cId="1765068840" sldId="398"/>
            <ac:spMk id="9" creationId="{412DAAEC-43FF-465F-9A86-E7A2D7B5BD67}"/>
          </ac:spMkLst>
        </pc:spChg>
        <pc:grpChg chg="del">
          <ac:chgData name="Clint Bodungen" userId="12212b308bdbe01e" providerId="LiveId" clId="{0AD69372-8767-9740-A219-FECFE7D77EAB}" dt="2024-09-25T04:07:32.355" v="3207" actId="478"/>
          <ac:grpSpMkLst>
            <pc:docMk/>
            <pc:sldMk cId="1765068840" sldId="398"/>
            <ac:grpSpMk id="6" creationId="{45E3C483-5980-474B-9881-1B9A639BC660}"/>
          </ac:grpSpMkLst>
        </pc:grpChg>
        <pc:picChg chg="del">
          <ac:chgData name="Clint Bodungen" userId="12212b308bdbe01e" providerId="LiveId" clId="{0AD69372-8767-9740-A219-FECFE7D77EAB}" dt="2024-09-25T03:37:00.836" v="3188" actId="478"/>
          <ac:picMkLst>
            <pc:docMk/>
            <pc:sldMk cId="1765068840" sldId="398"/>
            <ac:picMk id="2" creationId="{7AE0343D-F4B9-BBF9-1FCC-7FB4AE54A32B}"/>
          </ac:picMkLst>
        </pc:picChg>
        <pc:picChg chg="add mod">
          <ac:chgData name="Clint Bodungen" userId="12212b308bdbe01e" providerId="LiveId" clId="{0AD69372-8767-9740-A219-FECFE7D77EAB}" dt="2024-09-25T04:07:48.890" v="3211" actId="1582"/>
          <ac:picMkLst>
            <pc:docMk/>
            <pc:sldMk cId="1765068840" sldId="398"/>
            <ac:picMk id="3" creationId="{3B0E6740-A334-EBDD-E327-1439863672F7}"/>
          </ac:picMkLst>
        </pc:picChg>
      </pc:sldChg>
      <pc:sldChg chg="delSp add del mod">
        <pc:chgData name="Clint Bodungen" userId="12212b308bdbe01e" providerId="LiveId" clId="{0AD69372-8767-9740-A219-FECFE7D77EAB}" dt="2024-09-25T06:16:52.660" v="3212" actId="2696"/>
        <pc:sldMkLst>
          <pc:docMk/>
          <pc:sldMk cId="1000935522" sldId="399"/>
        </pc:sldMkLst>
        <pc:picChg chg="del">
          <ac:chgData name="Clint Bodungen" userId="12212b308bdbe01e" providerId="LiveId" clId="{0AD69372-8767-9740-A219-FECFE7D77EAB}" dt="2024-09-25T03:37:03.072" v="3189" actId="478"/>
          <ac:picMkLst>
            <pc:docMk/>
            <pc:sldMk cId="1000935522" sldId="399"/>
            <ac:picMk id="2" creationId="{7AE0343D-F4B9-BBF9-1FCC-7FB4AE54A32B}"/>
          </ac:picMkLst>
        </pc:picChg>
      </pc:sldChg>
      <pc:sldChg chg="add del">
        <pc:chgData name="Clint Bodungen" userId="12212b308bdbe01e" providerId="LiveId" clId="{0AD69372-8767-9740-A219-FECFE7D77EAB}" dt="2024-09-25T03:38:56.333" v="3191"/>
        <pc:sldMkLst>
          <pc:docMk/>
          <pc:sldMk cId="2120575087" sldId="4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8F83CD-6E51-4616-894E-9529EA03EC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CDE85327-97DF-4A75-9969-2C8D96BCD3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B0CEB9-EE6B-4754-A67B-9A88E5CF7461}" type="datetimeFigureOut">
              <a:rPr lang="en-ID" smtClean="0"/>
              <a:t>25/09/24</a:t>
            </a:fld>
            <a:endParaRPr lang="en-ID"/>
          </a:p>
        </p:txBody>
      </p:sp>
      <p:sp>
        <p:nvSpPr>
          <p:cNvPr id="4" name="Footer Placeholder 3">
            <a:extLst>
              <a:ext uri="{FF2B5EF4-FFF2-40B4-BE49-F238E27FC236}">
                <a16:creationId xmlns:a16="http://schemas.microsoft.com/office/drawing/2014/main" id="{44618D52-70F7-47D0-94B3-EDF73AA307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F87EEC7A-2DC7-42B5-932E-6BBEAA85F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092BF-CA1E-400D-9F11-DFF6D9145EA0}" type="slidenum">
              <a:rPr lang="en-ID" smtClean="0"/>
              <a:t>‹#›</a:t>
            </a:fld>
            <a:endParaRPr lang="en-ID"/>
          </a:p>
        </p:txBody>
      </p:sp>
    </p:spTree>
    <p:extLst>
      <p:ext uri="{BB962C8B-B14F-4D97-AF65-F5344CB8AC3E}">
        <p14:creationId xmlns:p14="http://schemas.microsoft.com/office/powerpoint/2010/main" val="153728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0C523-BF61-471A-99C2-965C06A329DA}" type="datetimeFigureOut">
              <a:rPr lang="en-ID" smtClean="0"/>
              <a:t>25/09/24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5687A-AE2D-407C-8D0C-7A90414057C4}" type="slidenum">
              <a:rPr lang="en-ID" smtClean="0"/>
              <a:t>‹#›</a:t>
            </a:fld>
            <a:endParaRPr lang="en-ID"/>
          </a:p>
        </p:txBody>
      </p:sp>
    </p:spTree>
    <p:extLst>
      <p:ext uri="{BB962C8B-B14F-4D97-AF65-F5344CB8AC3E}">
        <p14:creationId xmlns:p14="http://schemas.microsoft.com/office/powerpoint/2010/main" val="180886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working with industrial defender to integrate AI features into their platform using private local models. The other use cases are from other ThreatGEN (undisclosed) customers with varying levels of integrations.</a:t>
            </a:r>
          </a:p>
        </p:txBody>
      </p:sp>
      <p:sp>
        <p:nvSpPr>
          <p:cNvPr id="4" name="Slide Number Placeholder 3"/>
          <p:cNvSpPr>
            <a:spLocks noGrp="1"/>
          </p:cNvSpPr>
          <p:nvPr>
            <p:ph type="sldNum" sz="quarter" idx="5"/>
          </p:nvPr>
        </p:nvSpPr>
        <p:spPr/>
        <p:txBody>
          <a:bodyPr/>
          <a:lstStyle/>
          <a:p>
            <a:fld id="{8285687A-AE2D-407C-8D0C-7A90414057C4}" type="slidenum">
              <a:rPr lang="en-ID" smtClean="0"/>
              <a:t>1</a:t>
            </a:fld>
            <a:endParaRPr lang="en-ID"/>
          </a:p>
        </p:txBody>
      </p:sp>
    </p:spTree>
    <p:extLst>
      <p:ext uri="{BB962C8B-B14F-4D97-AF65-F5344CB8AC3E}">
        <p14:creationId xmlns:p14="http://schemas.microsoft.com/office/powerpoint/2010/main" val="350590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10</a:t>
            </a:fld>
            <a:endParaRPr lang="en-ID"/>
          </a:p>
        </p:txBody>
      </p:sp>
    </p:spTree>
    <p:extLst>
      <p:ext uri="{BB962C8B-B14F-4D97-AF65-F5344CB8AC3E}">
        <p14:creationId xmlns:p14="http://schemas.microsoft.com/office/powerpoint/2010/main" val="1067064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11</a:t>
            </a:fld>
            <a:endParaRPr lang="en-ID"/>
          </a:p>
        </p:txBody>
      </p:sp>
    </p:spTree>
    <p:extLst>
      <p:ext uri="{BB962C8B-B14F-4D97-AF65-F5344CB8AC3E}">
        <p14:creationId xmlns:p14="http://schemas.microsoft.com/office/powerpoint/2010/main" val="247813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12</a:t>
            </a:fld>
            <a:endParaRPr lang="en-ID"/>
          </a:p>
        </p:txBody>
      </p:sp>
    </p:spTree>
    <p:extLst>
      <p:ext uri="{BB962C8B-B14F-4D97-AF65-F5344CB8AC3E}">
        <p14:creationId xmlns:p14="http://schemas.microsoft.com/office/powerpoint/2010/main" val="116131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13</a:t>
            </a:fld>
            <a:endParaRPr lang="en-ID"/>
          </a:p>
        </p:txBody>
      </p:sp>
    </p:spTree>
    <p:extLst>
      <p:ext uri="{BB962C8B-B14F-4D97-AF65-F5344CB8AC3E}">
        <p14:creationId xmlns:p14="http://schemas.microsoft.com/office/powerpoint/2010/main" val="318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14</a:t>
            </a:fld>
            <a:endParaRPr lang="en-ID"/>
          </a:p>
        </p:txBody>
      </p:sp>
    </p:spTree>
    <p:extLst>
      <p:ext uri="{BB962C8B-B14F-4D97-AF65-F5344CB8AC3E}">
        <p14:creationId xmlns:p14="http://schemas.microsoft.com/office/powerpoint/2010/main" val="3863164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15</a:t>
            </a:fld>
            <a:endParaRPr lang="en-ID"/>
          </a:p>
        </p:txBody>
      </p:sp>
    </p:spTree>
    <p:extLst>
      <p:ext uri="{BB962C8B-B14F-4D97-AF65-F5344CB8AC3E}">
        <p14:creationId xmlns:p14="http://schemas.microsoft.com/office/powerpoint/2010/main" val="424236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16</a:t>
            </a:fld>
            <a:endParaRPr lang="en-ID"/>
          </a:p>
        </p:txBody>
      </p:sp>
    </p:spTree>
    <p:extLst>
      <p:ext uri="{BB962C8B-B14F-4D97-AF65-F5344CB8AC3E}">
        <p14:creationId xmlns:p14="http://schemas.microsoft.com/office/powerpoint/2010/main" val="225943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17</a:t>
            </a:fld>
            <a:endParaRPr lang="en-ID"/>
          </a:p>
        </p:txBody>
      </p:sp>
    </p:spTree>
    <p:extLst>
      <p:ext uri="{BB962C8B-B14F-4D97-AF65-F5344CB8AC3E}">
        <p14:creationId xmlns:p14="http://schemas.microsoft.com/office/powerpoint/2010/main" val="151047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intro into the concept of R.A.G.</a:t>
            </a:r>
          </a:p>
        </p:txBody>
      </p:sp>
      <p:sp>
        <p:nvSpPr>
          <p:cNvPr id="4" name="Slide Number Placeholder 3"/>
          <p:cNvSpPr>
            <a:spLocks noGrp="1"/>
          </p:cNvSpPr>
          <p:nvPr>
            <p:ph type="sldNum" sz="quarter" idx="5"/>
          </p:nvPr>
        </p:nvSpPr>
        <p:spPr/>
        <p:txBody>
          <a:bodyPr/>
          <a:lstStyle/>
          <a:p>
            <a:fld id="{8285687A-AE2D-407C-8D0C-7A90414057C4}" type="slidenum">
              <a:rPr lang="en-ID" smtClean="0"/>
              <a:t>18</a:t>
            </a:fld>
            <a:endParaRPr lang="en-ID"/>
          </a:p>
        </p:txBody>
      </p:sp>
    </p:spTree>
    <p:extLst>
      <p:ext uri="{BB962C8B-B14F-4D97-AF65-F5344CB8AC3E}">
        <p14:creationId xmlns:p14="http://schemas.microsoft.com/office/powerpoint/2010/main" val="4186412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19</a:t>
            </a:fld>
            <a:endParaRPr lang="en-ID"/>
          </a:p>
        </p:txBody>
      </p:sp>
    </p:spTree>
    <p:extLst>
      <p:ext uri="{BB962C8B-B14F-4D97-AF65-F5344CB8AC3E}">
        <p14:creationId xmlns:p14="http://schemas.microsoft.com/office/powerpoint/2010/main" val="167790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Give a very brief explanation of how generative AI/LLMs extend ML. </a:t>
            </a:r>
          </a:p>
          <a:p>
            <a:pPr marL="171450" indent="-171450">
              <a:buFont typeface="Arial" panose="020B0604020202020204" pitchFamily="34" charset="0"/>
              <a:buChar char="•"/>
            </a:pPr>
            <a:r>
              <a:rPr lang="en-US" dirty="0"/>
              <a:t>Give a very brief overview of the common fears of using Generative AI and LLMs in production.</a:t>
            </a:r>
          </a:p>
          <a:p>
            <a:pPr marL="171450" indent="-171450">
              <a:buFont typeface="Arial" panose="020B0604020202020204" pitchFamily="34" charset="0"/>
              <a:buChar char="•"/>
            </a:pPr>
            <a:r>
              <a:rPr lang="en-US" dirty="0"/>
              <a:t>VERY briefly cover the difference between, applications, and limitations for ChatGPT, LLM APIs, and Open-Source Models.</a:t>
            </a:r>
          </a:p>
        </p:txBody>
      </p:sp>
      <p:sp>
        <p:nvSpPr>
          <p:cNvPr id="4" name="Slide Number Placeholder 3"/>
          <p:cNvSpPr>
            <a:spLocks noGrp="1"/>
          </p:cNvSpPr>
          <p:nvPr>
            <p:ph type="sldNum" sz="quarter" idx="5"/>
          </p:nvPr>
        </p:nvSpPr>
        <p:spPr/>
        <p:txBody>
          <a:bodyPr/>
          <a:lstStyle/>
          <a:p>
            <a:fld id="{8285687A-AE2D-407C-8D0C-7A90414057C4}" type="slidenum">
              <a:rPr lang="en-ID" smtClean="0"/>
              <a:t>2</a:t>
            </a:fld>
            <a:endParaRPr lang="en-ID"/>
          </a:p>
        </p:txBody>
      </p:sp>
    </p:spTree>
    <p:extLst>
      <p:ext uri="{BB962C8B-B14F-4D97-AF65-F5344CB8AC3E}">
        <p14:creationId xmlns:p14="http://schemas.microsoft.com/office/powerpoint/2010/main" val="2741133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20</a:t>
            </a:fld>
            <a:endParaRPr lang="en-ID"/>
          </a:p>
        </p:txBody>
      </p:sp>
    </p:spTree>
    <p:extLst>
      <p:ext uri="{BB962C8B-B14F-4D97-AF65-F5344CB8AC3E}">
        <p14:creationId xmlns:p14="http://schemas.microsoft.com/office/powerpoint/2010/main" val="3468668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intro into the concept of R.A.G.</a:t>
            </a:r>
          </a:p>
        </p:txBody>
      </p:sp>
      <p:sp>
        <p:nvSpPr>
          <p:cNvPr id="4" name="Slide Number Placeholder 3"/>
          <p:cNvSpPr>
            <a:spLocks noGrp="1"/>
          </p:cNvSpPr>
          <p:nvPr>
            <p:ph type="sldNum" sz="quarter" idx="5"/>
          </p:nvPr>
        </p:nvSpPr>
        <p:spPr/>
        <p:txBody>
          <a:bodyPr/>
          <a:lstStyle/>
          <a:p>
            <a:fld id="{8285687A-AE2D-407C-8D0C-7A90414057C4}" type="slidenum">
              <a:rPr lang="en-ID" smtClean="0"/>
              <a:t>21</a:t>
            </a:fld>
            <a:endParaRPr lang="en-ID"/>
          </a:p>
        </p:txBody>
      </p:sp>
    </p:spTree>
    <p:extLst>
      <p:ext uri="{BB962C8B-B14F-4D97-AF65-F5344CB8AC3E}">
        <p14:creationId xmlns:p14="http://schemas.microsoft.com/office/powerpoint/2010/main" val="1977790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intro into the concept of R.A.G.</a:t>
            </a:r>
          </a:p>
        </p:txBody>
      </p:sp>
      <p:sp>
        <p:nvSpPr>
          <p:cNvPr id="4" name="Slide Number Placeholder 3"/>
          <p:cNvSpPr>
            <a:spLocks noGrp="1"/>
          </p:cNvSpPr>
          <p:nvPr>
            <p:ph type="sldNum" sz="quarter" idx="5"/>
          </p:nvPr>
        </p:nvSpPr>
        <p:spPr/>
        <p:txBody>
          <a:bodyPr/>
          <a:lstStyle/>
          <a:p>
            <a:fld id="{8285687A-AE2D-407C-8D0C-7A90414057C4}" type="slidenum">
              <a:rPr lang="en-ID" smtClean="0"/>
              <a:t>22</a:t>
            </a:fld>
            <a:endParaRPr lang="en-ID"/>
          </a:p>
        </p:txBody>
      </p:sp>
    </p:spTree>
    <p:extLst>
      <p:ext uri="{BB962C8B-B14F-4D97-AF65-F5344CB8AC3E}">
        <p14:creationId xmlns:p14="http://schemas.microsoft.com/office/powerpoint/2010/main" val="340275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Hugging Face is the industry standard for finding open-source models.</a:t>
            </a:r>
          </a:p>
        </p:txBody>
      </p:sp>
      <p:sp>
        <p:nvSpPr>
          <p:cNvPr id="4" name="Slide Number Placeholder 3"/>
          <p:cNvSpPr>
            <a:spLocks noGrp="1"/>
          </p:cNvSpPr>
          <p:nvPr>
            <p:ph type="sldNum" sz="quarter" idx="5"/>
          </p:nvPr>
        </p:nvSpPr>
        <p:spPr/>
        <p:txBody>
          <a:bodyPr/>
          <a:lstStyle/>
          <a:p>
            <a:fld id="{8285687A-AE2D-407C-8D0C-7A90414057C4}" type="slidenum">
              <a:rPr lang="en-ID" smtClean="0"/>
              <a:t>23</a:t>
            </a:fld>
            <a:endParaRPr lang="en-ID"/>
          </a:p>
        </p:txBody>
      </p:sp>
    </p:spTree>
    <p:extLst>
      <p:ext uri="{BB962C8B-B14F-4D97-AF65-F5344CB8AC3E}">
        <p14:creationId xmlns:p14="http://schemas.microsoft.com/office/powerpoint/2010/main" val="144766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LMStudio</a:t>
            </a:r>
            <a:r>
              <a:rPr lang="en-ID" dirty="0"/>
              <a:t> is the easiest way to download and run open-source models from Hugging Face. It can be used with the GUI but also stand up a server for your own open-source LLM API. The server emulates OpenAI API syntax.</a:t>
            </a:r>
          </a:p>
        </p:txBody>
      </p:sp>
      <p:sp>
        <p:nvSpPr>
          <p:cNvPr id="4" name="Slide Number Placeholder 3"/>
          <p:cNvSpPr>
            <a:spLocks noGrp="1"/>
          </p:cNvSpPr>
          <p:nvPr>
            <p:ph type="sldNum" sz="quarter" idx="5"/>
          </p:nvPr>
        </p:nvSpPr>
        <p:spPr/>
        <p:txBody>
          <a:bodyPr/>
          <a:lstStyle/>
          <a:p>
            <a:fld id="{8285687A-AE2D-407C-8D0C-7A90414057C4}" type="slidenum">
              <a:rPr lang="en-ID" smtClean="0"/>
              <a:t>24</a:t>
            </a:fld>
            <a:endParaRPr lang="en-ID"/>
          </a:p>
        </p:txBody>
      </p:sp>
    </p:spTree>
    <p:extLst>
      <p:ext uri="{BB962C8B-B14F-4D97-AF65-F5344CB8AC3E}">
        <p14:creationId xmlns:p14="http://schemas.microsoft.com/office/powerpoint/2010/main" val="65535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LMStudio</a:t>
            </a:r>
            <a:r>
              <a:rPr lang="en-ID" dirty="0"/>
              <a:t> is the easiest way to download and run open-source models from Hugging Face. It can be used with the GUI but also stand up a server for your own open-source LLM API. The server emulates OpenAI API syntax.</a:t>
            </a:r>
          </a:p>
        </p:txBody>
      </p:sp>
      <p:sp>
        <p:nvSpPr>
          <p:cNvPr id="4" name="Slide Number Placeholder 3"/>
          <p:cNvSpPr>
            <a:spLocks noGrp="1"/>
          </p:cNvSpPr>
          <p:nvPr>
            <p:ph type="sldNum" sz="quarter" idx="5"/>
          </p:nvPr>
        </p:nvSpPr>
        <p:spPr/>
        <p:txBody>
          <a:bodyPr/>
          <a:lstStyle/>
          <a:p>
            <a:fld id="{8285687A-AE2D-407C-8D0C-7A90414057C4}" type="slidenum">
              <a:rPr lang="en-ID" smtClean="0"/>
              <a:t>25</a:t>
            </a:fld>
            <a:endParaRPr lang="en-ID"/>
          </a:p>
        </p:txBody>
      </p:sp>
    </p:spTree>
    <p:extLst>
      <p:ext uri="{BB962C8B-B14F-4D97-AF65-F5344CB8AC3E}">
        <p14:creationId xmlns:p14="http://schemas.microsoft.com/office/powerpoint/2010/main" val="857912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LMStudio</a:t>
            </a:r>
            <a:r>
              <a:rPr lang="en-ID" dirty="0"/>
              <a:t> is the easiest way to download and run open-source models from Hugging Face. It can be used with the GUI but also stand up a server for your own open-source LLM API. The server emulates OpenAI API syntax.</a:t>
            </a:r>
          </a:p>
        </p:txBody>
      </p:sp>
      <p:sp>
        <p:nvSpPr>
          <p:cNvPr id="4" name="Slide Number Placeholder 3"/>
          <p:cNvSpPr>
            <a:spLocks noGrp="1"/>
          </p:cNvSpPr>
          <p:nvPr>
            <p:ph type="sldNum" sz="quarter" idx="5"/>
          </p:nvPr>
        </p:nvSpPr>
        <p:spPr/>
        <p:txBody>
          <a:bodyPr/>
          <a:lstStyle/>
          <a:p>
            <a:fld id="{8285687A-AE2D-407C-8D0C-7A90414057C4}" type="slidenum">
              <a:rPr lang="en-ID" smtClean="0"/>
              <a:t>26</a:t>
            </a:fld>
            <a:endParaRPr lang="en-ID"/>
          </a:p>
        </p:txBody>
      </p:sp>
    </p:spTree>
    <p:extLst>
      <p:ext uri="{BB962C8B-B14F-4D97-AF65-F5344CB8AC3E}">
        <p14:creationId xmlns:p14="http://schemas.microsoft.com/office/powerpoint/2010/main" val="237113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LMStudio</a:t>
            </a:r>
            <a:r>
              <a:rPr lang="en-ID" dirty="0"/>
              <a:t> is the easiest way to download and run open-source models from Hugging Face. It can be used with the GUI but also stand up a server for your own open-source LLM API. The server emulates OpenAI API syntax.</a:t>
            </a:r>
          </a:p>
        </p:txBody>
      </p:sp>
      <p:sp>
        <p:nvSpPr>
          <p:cNvPr id="4" name="Slide Number Placeholder 3"/>
          <p:cNvSpPr>
            <a:spLocks noGrp="1"/>
          </p:cNvSpPr>
          <p:nvPr>
            <p:ph type="sldNum" sz="quarter" idx="5"/>
          </p:nvPr>
        </p:nvSpPr>
        <p:spPr/>
        <p:txBody>
          <a:bodyPr/>
          <a:lstStyle/>
          <a:p>
            <a:fld id="{8285687A-AE2D-407C-8D0C-7A90414057C4}" type="slidenum">
              <a:rPr lang="en-ID" smtClean="0"/>
              <a:t>27</a:t>
            </a:fld>
            <a:endParaRPr lang="en-ID"/>
          </a:p>
        </p:txBody>
      </p:sp>
    </p:spTree>
    <p:extLst>
      <p:ext uri="{BB962C8B-B14F-4D97-AF65-F5344CB8AC3E}">
        <p14:creationId xmlns:p14="http://schemas.microsoft.com/office/powerpoint/2010/main" val="1912056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Ollama</a:t>
            </a:r>
            <a:r>
              <a:rPr lang="en-ID" dirty="0"/>
              <a:t> provides a way to run a server on Linux or MacOS for apps and scripting.</a:t>
            </a:r>
          </a:p>
        </p:txBody>
      </p:sp>
      <p:sp>
        <p:nvSpPr>
          <p:cNvPr id="4" name="Slide Number Placeholder 3"/>
          <p:cNvSpPr>
            <a:spLocks noGrp="1"/>
          </p:cNvSpPr>
          <p:nvPr>
            <p:ph type="sldNum" sz="quarter" idx="5"/>
          </p:nvPr>
        </p:nvSpPr>
        <p:spPr/>
        <p:txBody>
          <a:bodyPr/>
          <a:lstStyle/>
          <a:p>
            <a:fld id="{8285687A-AE2D-407C-8D0C-7A90414057C4}" type="slidenum">
              <a:rPr lang="en-ID" smtClean="0"/>
              <a:t>28</a:t>
            </a:fld>
            <a:endParaRPr lang="en-ID"/>
          </a:p>
        </p:txBody>
      </p:sp>
    </p:spTree>
    <p:extLst>
      <p:ext uri="{BB962C8B-B14F-4D97-AF65-F5344CB8AC3E}">
        <p14:creationId xmlns:p14="http://schemas.microsoft.com/office/powerpoint/2010/main" val="2865380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intro into the concept of R.A.G.</a:t>
            </a:r>
          </a:p>
        </p:txBody>
      </p:sp>
      <p:sp>
        <p:nvSpPr>
          <p:cNvPr id="4" name="Slide Number Placeholder 3"/>
          <p:cNvSpPr>
            <a:spLocks noGrp="1"/>
          </p:cNvSpPr>
          <p:nvPr>
            <p:ph type="sldNum" sz="quarter" idx="5"/>
          </p:nvPr>
        </p:nvSpPr>
        <p:spPr/>
        <p:txBody>
          <a:bodyPr/>
          <a:lstStyle/>
          <a:p>
            <a:fld id="{8285687A-AE2D-407C-8D0C-7A90414057C4}" type="slidenum">
              <a:rPr lang="en-ID" smtClean="0"/>
              <a:t>29</a:t>
            </a:fld>
            <a:endParaRPr lang="en-ID"/>
          </a:p>
        </p:txBody>
      </p:sp>
    </p:spTree>
    <p:extLst>
      <p:ext uri="{BB962C8B-B14F-4D97-AF65-F5344CB8AC3E}">
        <p14:creationId xmlns:p14="http://schemas.microsoft.com/office/powerpoint/2010/main" val="395045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real-world use cases/case-studies and show a short demo reel.</a:t>
            </a:r>
          </a:p>
        </p:txBody>
      </p:sp>
      <p:sp>
        <p:nvSpPr>
          <p:cNvPr id="4" name="Slide Number Placeholder 3"/>
          <p:cNvSpPr>
            <a:spLocks noGrp="1"/>
          </p:cNvSpPr>
          <p:nvPr>
            <p:ph type="sldNum" sz="quarter" idx="5"/>
          </p:nvPr>
        </p:nvSpPr>
        <p:spPr/>
        <p:txBody>
          <a:bodyPr/>
          <a:lstStyle/>
          <a:p>
            <a:fld id="{8285687A-AE2D-407C-8D0C-7A90414057C4}" type="slidenum">
              <a:rPr lang="en-ID" smtClean="0"/>
              <a:t>3</a:t>
            </a:fld>
            <a:endParaRPr lang="en-ID"/>
          </a:p>
        </p:txBody>
      </p:sp>
    </p:spTree>
    <p:extLst>
      <p:ext uri="{BB962C8B-B14F-4D97-AF65-F5344CB8AC3E}">
        <p14:creationId xmlns:p14="http://schemas.microsoft.com/office/powerpoint/2010/main" val="1777524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A9CA8-345F-36F8-1E99-E822D993F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305FB-74C6-F43B-275B-7256C61F5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7F30F-A5B8-A7BF-62F9-155F1EBD079E}"/>
              </a:ext>
            </a:extLst>
          </p:cNvPr>
          <p:cNvSpPr>
            <a:spLocks noGrp="1"/>
          </p:cNvSpPr>
          <p:nvPr>
            <p:ph type="body" idx="1"/>
          </p:nvPr>
        </p:nvSpPr>
        <p:spPr/>
        <p:txBody>
          <a:bodyPr/>
          <a:lstStyle/>
          <a:p>
            <a:r>
              <a:rPr lang="en-ID" dirty="0"/>
              <a:t>Quick example using R.A.G. part 2.</a:t>
            </a:r>
          </a:p>
        </p:txBody>
      </p:sp>
      <p:sp>
        <p:nvSpPr>
          <p:cNvPr id="4" name="Slide Number Placeholder 3">
            <a:extLst>
              <a:ext uri="{FF2B5EF4-FFF2-40B4-BE49-F238E27FC236}">
                <a16:creationId xmlns:a16="http://schemas.microsoft.com/office/drawing/2014/main" id="{345B9912-2D44-6511-50CF-B4AE3AD80CE4}"/>
              </a:ext>
            </a:extLst>
          </p:cNvPr>
          <p:cNvSpPr>
            <a:spLocks noGrp="1"/>
          </p:cNvSpPr>
          <p:nvPr>
            <p:ph type="sldNum" sz="quarter" idx="5"/>
          </p:nvPr>
        </p:nvSpPr>
        <p:spPr/>
        <p:txBody>
          <a:bodyPr/>
          <a:lstStyle/>
          <a:p>
            <a:fld id="{8285687A-AE2D-407C-8D0C-7A90414057C4}" type="slidenum">
              <a:rPr lang="en-ID" smtClean="0"/>
              <a:t>30</a:t>
            </a:fld>
            <a:endParaRPr lang="en-ID"/>
          </a:p>
        </p:txBody>
      </p:sp>
    </p:spTree>
    <p:extLst>
      <p:ext uri="{BB962C8B-B14F-4D97-AF65-F5344CB8AC3E}">
        <p14:creationId xmlns:p14="http://schemas.microsoft.com/office/powerpoint/2010/main" val="4163592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Quick example using R.A.G. part 3.</a:t>
            </a:r>
          </a:p>
        </p:txBody>
      </p:sp>
      <p:sp>
        <p:nvSpPr>
          <p:cNvPr id="4" name="Slide Number Placeholder 3"/>
          <p:cNvSpPr>
            <a:spLocks noGrp="1"/>
          </p:cNvSpPr>
          <p:nvPr>
            <p:ph type="sldNum" sz="quarter" idx="5"/>
          </p:nvPr>
        </p:nvSpPr>
        <p:spPr/>
        <p:txBody>
          <a:bodyPr/>
          <a:lstStyle/>
          <a:p>
            <a:fld id="{8285687A-AE2D-407C-8D0C-7A90414057C4}" type="slidenum">
              <a:rPr lang="en-ID" smtClean="0"/>
              <a:t>31</a:t>
            </a:fld>
            <a:endParaRPr lang="en-ID"/>
          </a:p>
        </p:txBody>
      </p:sp>
    </p:spTree>
    <p:extLst>
      <p:ext uri="{BB962C8B-B14F-4D97-AF65-F5344CB8AC3E}">
        <p14:creationId xmlns:p14="http://schemas.microsoft.com/office/powerpoint/2010/main" val="9547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A9CA8-345F-36F8-1E99-E822D993F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305FB-74C6-F43B-275B-7256C61F5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7F30F-A5B8-A7BF-62F9-155F1EBD079E}"/>
              </a:ext>
            </a:extLst>
          </p:cNvPr>
          <p:cNvSpPr>
            <a:spLocks noGrp="1"/>
          </p:cNvSpPr>
          <p:nvPr>
            <p:ph type="body" idx="1"/>
          </p:nvPr>
        </p:nvSpPr>
        <p:spPr/>
        <p:txBody>
          <a:bodyPr/>
          <a:lstStyle/>
          <a:p>
            <a:r>
              <a:rPr lang="en-ID" dirty="0"/>
              <a:t>Quick example using R.A.G. part 2.</a:t>
            </a:r>
          </a:p>
        </p:txBody>
      </p:sp>
      <p:sp>
        <p:nvSpPr>
          <p:cNvPr id="4" name="Slide Number Placeholder 3">
            <a:extLst>
              <a:ext uri="{FF2B5EF4-FFF2-40B4-BE49-F238E27FC236}">
                <a16:creationId xmlns:a16="http://schemas.microsoft.com/office/drawing/2014/main" id="{345B9912-2D44-6511-50CF-B4AE3AD80CE4}"/>
              </a:ext>
            </a:extLst>
          </p:cNvPr>
          <p:cNvSpPr>
            <a:spLocks noGrp="1"/>
          </p:cNvSpPr>
          <p:nvPr>
            <p:ph type="sldNum" sz="quarter" idx="5"/>
          </p:nvPr>
        </p:nvSpPr>
        <p:spPr/>
        <p:txBody>
          <a:bodyPr/>
          <a:lstStyle/>
          <a:p>
            <a:fld id="{8285687A-AE2D-407C-8D0C-7A90414057C4}" type="slidenum">
              <a:rPr lang="en-ID" smtClean="0"/>
              <a:t>32</a:t>
            </a:fld>
            <a:endParaRPr lang="en-ID"/>
          </a:p>
        </p:txBody>
      </p:sp>
    </p:spTree>
    <p:extLst>
      <p:ext uri="{BB962C8B-B14F-4D97-AF65-F5344CB8AC3E}">
        <p14:creationId xmlns:p14="http://schemas.microsoft.com/office/powerpoint/2010/main" val="56191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introduction to the concept of using multiple “agents” in LLMs.</a:t>
            </a:r>
          </a:p>
        </p:txBody>
      </p:sp>
      <p:sp>
        <p:nvSpPr>
          <p:cNvPr id="4" name="Slide Number Placeholder 3"/>
          <p:cNvSpPr>
            <a:spLocks noGrp="1"/>
          </p:cNvSpPr>
          <p:nvPr>
            <p:ph type="sldNum" sz="quarter" idx="5"/>
          </p:nvPr>
        </p:nvSpPr>
        <p:spPr/>
        <p:txBody>
          <a:bodyPr/>
          <a:lstStyle/>
          <a:p>
            <a:fld id="{8285687A-AE2D-407C-8D0C-7A90414057C4}" type="slidenum">
              <a:rPr lang="en-ID" smtClean="0"/>
              <a:t>33</a:t>
            </a:fld>
            <a:endParaRPr lang="en-ID"/>
          </a:p>
        </p:txBody>
      </p:sp>
    </p:spTree>
    <p:extLst>
      <p:ext uri="{BB962C8B-B14F-4D97-AF65-F5344CB8AC3E}">
        <p14:creationId xmlns:p14="http://schemas.microsoft.com/office/powerpoint/2010/main" val="727989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Introducing the </a:t>
            </a:r>
            <a:r>
              <a:rPr lang="en-ID" dirty="0" err="1"/>
              <a:t>LangChain</a:t>
            </a:r>
            <a:r>
              <a:rPr lang="en-ID" dirty="0"/>
              <a:t> framework, which provides and “easy” and streamlined approach to building apps that use not just LLMs but open-source models, public models, R.A.G., multiple agents, and more. Most generative AI and LLM apps use </a:t>
            </a:r>
            <a:r>
              <a:rPr lang="en-ID" dirty="0" err="1"/>
              <a:t>LangChain</a:t>
            </a:r>
            <a:r>
              <a:rPr lang="en-ID" dirty="0"/>
              <a:t>.</a:t>
            </a:r>
          </a:p>
        </p:txBody>
      </p:sp>
      <p:sp>
        <p:nvSpPr>
          <p:cNvPr id="4" name="Slide Number Placeholder 3"/>
          <p:cNvSpPr>
            <a:spLocks noGrp="1"/>
          </p:cNvSpPr>
          <p:nvPr>
            <p:ph type="sldNum" sz="quarter" idx="5"/>
          </p:nvPr>
        </p:nvSpPr>
        <p:spPr/>
        <p:txBody>
          <a:bodyPr/>
          <a:lstStyle/>
          <a:p>
            <a:fld id="{8285687A-AE2D-407C-8D0C-7A90414057C4}" type="slidenum">
              <a:rPr lang="en-ID" smtClean="0"/>
              <a:t>34</a:t>
            </a:fld>
            <a:endParaRPr lang="en-ID"/>
          </a:p>
        </p:txBody>
      </p:sp>
    </p:spTree>
    <p:extLst>
      <p:ext uri="{BB962C8B-B14F-4D97-AF65-F5344CB8AC3E}">
        <p14:creationId xmlns:p14="http://schemas.microsoft.com/office/powerpoint/2010/main" val="544141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AutoGen</a:t>
            </a:r>
            <a:r>
              <a:rPr lang="en-ID" dirty="0"/>
              <a:t> is a framework for creating AI agent apps/scripts for OpenAI models and open-source models. </a:t>
            </a:r>
            <a:r>
              <a:rPr lang="en-ID" dirty="0" err="1"/>
              <a:t>AutoGen</a:t>
            </a:r>
            <a:r>
              <a:rPr lang="en-ID" dirty="0"/>
              <a:t> studio provides an easy GUI method.</a:t>
            </a:r>
          </a:p>
        </p:txBody>
      </p:sp>
      <p:sp>
        <p:nvSpPr>
          <p:cNvPr id="4" name="Slide Number Placeholder 3"/>
          <p:cNvSpPr>
            <a:spLocks noGrp="1"/>
          </p:cNvSpPr>
          <p:nvPr>
            <p:ph type="sldNum" sz="quarter" idx="5"/>
          </p:nvPr>
        </p:nvSpPr>
        <p:spPr/>
        <p:txBody>
          <a:bodyPr/>
          <a:lstStyle/>
          <a:p>
            <a:fld id="{8285687A-AE2D-407C-8D0C-7A90414057C4}" type="slidenum">
              <a:rPr lang="en-ID" smtClean="0"/>
              <a:t>35</a:t>
            </a:fld>
            <a:endParaRPr lang="en-ID"/>
          </a:p>
        </p:txBody>
      </p:sp>
    </p:spTree>
    <p:extLst>
      <p:ext uri="{BB962C8B-B14F-4D97-AF65-F5344CB8AC3E}">
        <p14:creationId xmlns:p14="http://schemas.microsoft.com/office/powerpoint/2010/main" val="3050193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36</a:t>
            </a:fld>
            <a:endParaRPr lang="en-ID"/>
          </a:p>
        </p:txBody>
      </p:sp>
    </p:spTree>
    <p:extLst>
      <p:ext uri="{BB962C8B-B14F-4D97-AF65-F5344CB8AC3E}">
        <p14:creationId xmlns:p14="http://schemas.microsoft.com/office/powerpoint/2010/main" val="65344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37</a:t>
            </a:fld>
            <a:endParaRPr lang="en-ID"/>
          </a:p>
        </p:txBody>
      </p:sp>
    </p:spTree>
    <p:extLst>
      <p:ext uri="{BB962C8B-B14F-4D97-AF65-F5344CB8AC3E}">
        <p14:creationId xmlns:p14="http://schemas.microsoft.com/office/powerpoint/2010/main" val="2732738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38</a:t>
            </a:fld>
            <a:endParaRPr lang="en-ID"/>
          </a:p>
        </p:txBody>
      </p:sp>
    </p:spTree>
    <p:extLst>
      <p:ext uri="{BB962C8B-B14F-4D97-AF65-F5344CB8AC3E}">
        <p14:creationId xmlns:p14="http://schemas.microsoft.com/office/powerpoint/2010/main" val="3374240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github</a:t>
            </a:r>
            <a:r>
              <a:rPr lang="en-US" dirty="0"/>
              <a:t> repository doesn’t have all content uploaded yet, but it will by S4x24.</a:t>
            </a:r>
          </a:p>
        </p:txBody>
      </p:sp>
      <p:sp>
        <p:nvSpPr>
          <p:cNvPr id="4" name="Slide Number Placeholder 3"/>
          <p:cNvSpPr>
            <a:spLocks noGrp="1"/>
          </p:cNvSpPr>
          <p:nvPr>
            <p:ph type="sldNum" sz="quarter" idx="5"/>
          </p:nvPr>
        </p:nvSpPr>
        <p:spPr/>
        <p:txBody>
          <a:bodyPr/>
          <a:lstStyle/>
          <a:p>
            <a:fld id="{8285687A-AE2D-407C-8D0C-7A90414057C4}" type="slidenum">
              <a:rPr lang="en-ID" smtClean="0"/>
              <a:t>39</a:t>
            </a:fld>
            <a:endParaRPr lang="en-ID"/>
          </a:p>
        </p:txBody>
      </p:sp>
    </p:spTree>
    <p:extLst>
      <p:ext uri="{BB962C8B-B14F-4D97-AF65-F5344CB8AC3E}">
        <p14:creationId xmlns:p14="http://schemas.microsoft.com/office/powerpoint/2010/main" val="3844780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4</a:t>
            </a:fld>
            <a:endParaRPr lang="en-ID"/>
          </a:p>
        </p:txBody>
      </p:sp>
    </p:spTree>
    <p:extLst>
      <p:ext uri="{BB962C8B-B14F-4D97-AF65-F5344CB8AC3E}">
        <p14:creationId xmlns:p14="http://schemas.microsoft.com/office/powerpoint/2010/main" val="3666255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40</a:t>
            </a:fld>
            <a:endParaRPr lang="en-ID"/>
          </a:p>
        </p:txBody>
      </p:sp>
    </p:spTree>
    <p:extLst>
      <p:ext uri="{BB962C8B-B14F-4D97-AF65-F5344CB8AC3E}">
        <p14:creationId xmlns:p14="http://schemas.microsoft.com/office/powerpoint/2010/main" val="233909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41</a:t>
            </a:fld>
            <a:endParaRPr lang="en-ID"/>
          </a:p>
        </p:txBody>
      </p:sp>
    </p:spTree>
    <p:extLst>
      <p:ext uri="{BB962C8B-B14F-4D97-AF65-F5344CB8AC3E}">
        <p14:creationId xmlns:p14="http://schemas.microsoft.com/office/powerpoint/2010/main" val="1367731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42</a:t>
            </a:fld>
            <a:endParaRPr lang="en-ID"/>
          </a:p>
        </p:txBody>
      </p:sp>
    </p:spTree>
    <p:extLst>
      <p:ext uri="{BB962C8B-B14F-4D97-AF65-F5344CB8AC3E}">
        <p14:creationId xmlns:p14="http://schemas.microsoft.com/office/powerpoint/2010/main" val="4186045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285687A-AE2D-407C-8D0C-7A90414057C4}" type="slidenum">
              <a:rPr lang="en-ID" smtClean="0"/>
              <a:t>43</a:t>
            </a:fld>
            <a:endParaRPr lang="en-ID"/>
          </a:p>
        </p:txBody>
      </p:sp>
    </p:spTree>
    <p:extLst>
      <p:ext uri="{BB962C8B-B14F-4D97-AF65-F5344CB8AC3E}">
        <p14:creationId xmlns:p14="http://schemas.microsoft.com/office/powerpoint/2010/main" val="3832300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5687A-AE2D-407C-8D0C-7A90414057C4}" type="slidenum">
              <a:rPr lang="en-ID" smtClean="0"/>
              <a:t>44</a:t>
            </a:fld>
            <a:endParaRPr lang="en-ID"/>
          </a:p>
        </p:txBody>
      </p:sp>
    </p:spTree>
    <p:extLst>
      <p:ext uri="{BB962C8B-B14F-4D97-AF65-F5344CB8AC3E}">
        <p14:creationId xmlns:p14="http://schemas.microsoft.com/office/powerpoint/2010/main" val="119883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5</a:t>
            </a:fld>
            <a:endParaRPr lang="en-ID"/>
          </a:p>
        </p:txBody>
      </p:sp>
    </p:spTree>
    <p:extLst>
      <p:ext uri="{BB962C8B-B14F-4D97-AF65-F5344CB8AC3E}">
        <p14:creationId xmlns:p14="http://schemas.microsoft.com/office/powerpoint/2010/main" val="1991548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6</a:t>
            </a:fld>
            <a:endParaRPr lang="en-ID"/>
          </a:p>
        </p:txBody>
      </p:sp>
    </p:spTree>
    <p:extLst>
      <p:ext uri="{BB962C8B-B14F-4D97-AF65-F5344CB8AC3E}">
        <p14:creationId xmlns:p14="http://schemas.microsoft.com/office/powerpoint/2010/main" val="411548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7</a:t>
            </a:fld>
            <a:endParaRPr lang="en-ID"/>
          </a:p>
        </p:txBody>
      </p:sp>
    </p:spTree>
    <p:extLst>
      <p:ext uri="{BB962C8B-B14F-4D97-AF65-F5344CB8AC3E}">
        <p14:creationId xmlns:p14="http://schemas.microsoft.com/office/powerpoint/2010/main" val="208496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8</a:t>
            </a:fld>
            <a:endParaRPr lang="en-ID"/>
          </a:p>
        </p:txBody>
      </p:sp>
    </p:spTree>
    <p:extLst>
      <p:ext uri="{BB962C8B-B14F-4D97-AF65-F5344CB8AC3E}">
        <p14:creationId xmlns:p14="http://schemas.microsoft.com/office/powerpoint/2010/main" val="3310607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video runs through a very quick demo of a couple of 3 use cases. OT asset/network risk analysis. Network diagram analysis. Automated IR tabletop. (I wasn’t allowed to show the enhanced/automated asset onboarding yet.) I’ll mention specific techniques related to achieving these results as we go through the presentation and discuss techniques. I’ll also provide open-source scripts and information in my </a:t>
            </a:r>
            <a:r>
              <a:rPr lang="en-ID" dirty="0" err="1"/>
              <a:t>github</a:t>
            </a:r>
            <a:r>
              <a:rPr lang="en-ID" dirty="0"/>
              <a:t> repository.</a:t>
            </a:r>
          </a:p>
          <a:p>
            <a:endParaRPr lang="en-ID" dirty="0"/>
          </a:p>
          <a:p>
            <a:r>
              <a:rPr lang="en-ID" dirty="0"/>
              <a:t>(Should this maybe be at the very beginning? What’s the optimal way to present this on stage? Directly embedded? Link to a video file in the same location on the drive?)</a:t>
            </a:r>
          </a:p>
        </p:txBody>
      </p:sp>
      <p:sp>
        <p:nvSpPr>
          <p:cNvPr id="4" name="Slide Number Placeholder 3"/>
          <p:cNvSpPr>
            <a:spLocks noGrp="1"/>
          </p:cNvSpPr>
          <p:nvPr>
            <p:ph type="sldNum" sz="quarter" idx="5"/>
          </p:nvPr>
        </p:nvSpPr>
        <p:spPr/>
        <p:txBody>
          <a:bodyPr/>
          <a:lstStyle/>
          <a:p>
            <a:fld id="{8285687A-AE2D-407C-8D0C-7A90414057C4}" type="slidenum">
              <a:rPr lang="en-ID" smtClean="0"/>
              <a:t>9</a:t>
            </a:fld>
            <a:endParaRPr lang="en-ID"/>
          </a:p>
        </p:txBody>
      </p:sp>
    </p:spTree>
    <p:extLst>
      <p:ext uri="{BB962C8B-B14F-4D97-AF65-F5344CB8AC3E}">
        <p14:creationId xmlns:p14="http://schemas.microsoft.com/office/powerpoint/2010/main" val="391678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EEE22F-C4F2-49E0-99AD-3268DFB986B8}"/>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611947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122841-900F-43FE-BE30-041AE06051C9}"/>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2436020-C44A-458A-8F59-9C48CE8D9914}"/>
              </a:ext>
            </a:extLst>
          </p:cNvPr>
          <p:cNvSpPr/>
          <p:nvPr userDrawn="1"/>
        </p:nvSpPr>
        <p:spPr>
          <a:xfrm>
            <a:off x="2061029" y="2377937"/>
            <a:ext cx="2086937" cy="30504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3">
            <a:extLst>
              <a:ext uri="{FF2B5EF4-FFF2-40B4-BE49-F238E27FC236}">
                <a16:creationId xmlns:a16="http://schemas.microsoft.com/office/drawing/2014/main" id="{ECA9CC1E-873B-40D1-A454-2A79984B3767}"/>
              </a:ext>
            </a:extLst>
          </p:cNvPr>
          <p:cNvSpPr>
            <a:spLocks noGrp="1"/>
          </p:cNvSpPr>
          <p:nvPr>
            <p:ph type="pic" sz="quarter" idx="10"/>
          </p:nvPr>
        </p:nvSpPr>
        <p:spPr>
          <a:xfrm>
            <a:off x="2061028" y="2377937"/>
            <a:ext cx="2086938" cy="3050406"/>
          </a:xfrm>
          <a:prstGeom prst="rect">
            <a:avLst/>
          </a:prstGeom>
          <a:pattFill prst="pct10">
            <a:fgClr>
              <a:schemeClr val="accent1"/>
            </a:fgClr>
            <a:bgClr>
              <a:schemeClr val="bg1"/>
            </a:bgClr>
          </a:pattFill>
        </p:spPr>
        <p:txBody>
          <a:bodyPr/>
          <a:lstStyle/>
          <a:p>
            <a:endParaRPr lang="en-ID"/>
          </a:p>
        </p:txBody>
      </p:sp>
    </p:spTree>
    <p:extLst>
      <p:ext uri="{BB962C8B-B14F-4D97-AF65-F5344CB8AC3E}">
        <p14:creationId xmlns:p14="http://schemas.microsoft.com/office/powerpoint/2010/main" val="215132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C29A0F6-833D-472E-B059-ED29F6A5440F}"/>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Picture Placeholder 32">
            <a:extLst>
              <a:ext uri="{FF2B5EF4-FFF2-40B4-BE49-F238E27FC236}">
                <a16:creationId xmlns:a16="http://schemas.microsoft.com/office/drawing/2014/main" id="{46874795-52DF-4010-B4A7-841E35C92732}"/>
              </a:ext>
            </a:extLst>
          </p:cNvPr>
          <p:cNvSpPr>
            <a:spLocks noGrp="1"/>
          </p:cNvSpPr>
          <p:nvPr>
            <p:ph type="pic" sz="quarter" idx="10"/>
          </p:nvPr>
        </p:nvSpPr>
        <p:spPr>
          <a:xfrm>
            <a:off x="1463302" y="747221"/>
            <a:ext cx="1261392" cy="1261393"/>
          </a:xfrm>
          <a:custGeom>
            <a:avLst/>
            <a:gdLst>
              <a:gd name="connsiteX0" fmla="*/ 586810 w 1261392"/>
              <a:gd name="connsiteY0" fmla="*/ 1571 h 1261393"/>
              <a:gd name="connsiteX1" fmla="*/ 945992 w 1261392"/>
              <a:gd name="connsiteY1" fmla="*/ 84589 h 1261393"/>
              <a:gd name="connsiteX2" fmla="*/ 1176804 w 1261392"/>
              <a:gd name="connsiteY2" fmla="*/ 945992 h 1261393"/>
              <a:gd name="connsiteX3" fmla="*/ 315401 w 1261392"/>
              <a:gd name="connsiteY3" fmla="*/ 1176805 h 1261393"/>
              <a:gd name="connsiteX4" fmla="*/ 84589 w 1261392"/>
              <a:gd name="connsiteY4" fmla="*/ 315401 h 1261393"/>
              <a:gd name="connsiteX5" fmla="*/ 586810 w 1261392"/>
              <a:gd name="connsiteY5" fmla="*/ 1571 h 126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392" h="1261393">
                <a:moveTo>
                  <a:pt x="586810" y="1571"/>
                </a:moveTo>
                <a:cubicBezTo>
                  <a:pt x="707966" y="-6991"/>
                  <a:pt x="832889" y="19289"/>
                  <a:pt x="945992" y="84589"/>
                </a:cubicBezTo>
                <a:cubicBezTo>
                  <a:pt x="1247599" y="258722"/>
                  <a:pt x="1350937" y="644385"/>
                  <a:pt x="1176804" y="945992"/>
                </a:cubicBezTo>
                <a:cubicBezTo>
                  <a:pt x="1002671" y="1247600"/>
                  <a:pt x="617008" y="1350938"/>
                  <a:pt x="315401" y="1176805"/>
                </a:cubicBezTo>
                <a:cubicBezTo>
                  <a:pt x="13794" y="1002672"/>
                  <a:pt x="-89544" y="617009"/>
                  <a:pt x="84589" y="315401"/>
                </a:cubicBezTo>
                <a:cubicBezTo>
                  <a:pt x="193422" y="126897"/>
                  <a:pt x="384884" y="15841"/>
                  <a:pt x="586810" y="1571"/>
                </a:cubicBezTo>
                <a:close/>
              </a:path>
            </a:pathLst>
          </a:custGeom>
          <a:pattFill prst="pct5">
            <a:fgClr>
              <a:schemeClr val="accent1"/>
            </a:fgClr>
            <a:bgClr>
              <a:schemeClr val="bg1"/>
            </a:bgClr>
          </a:pattFill>
        </p:spPr>
        <p:txBody>
          <a:bodyPr wrap="square">
            <a:noAutofit/>
          </a:bodyPr>
          <a:lstStyle>
            <a:lvl1pPr>
              <a:defRPr sz="1000"/>
            </a:lvl1pPr>
          </a:lstStyle>
          <a:p>
            <a:endParaRPr lang="en-ID"/>
          </a:p>
        </p:txBody>
      </p:sp>
      <p:sp>
        <p:nvSpPr>
          <p:cNvPr id="35" name="Picture Placeholder 34">
            <a:extLst>
              <a:ext uri="{FF2B5EF4-FFF2-40B4-BE49-F238E27FC236}">
                <a16:creationId xmlns:a16="http://schemas.microsoft.com/office/drawing/2014/main" id="{018DF1A7-507C-48D7-A9A9-2DF74CAEA188}"/>
              </a:ext>
            </a:extLst>
          </p:cNvPr>
          <p:cNvSpPr>
            <a:spLocks noGrp="1"/>
          </p:cNvSpPr>
          <p:nvPr>
            <p:ph type="pic" sz="quarter" idx="11"/>
          </p:nvPr>
        </p:nvSpPr>
        <p:spPr>
          <a:xfrm>
            <a:off x="2524463" y="3217018"/>
            <a:ext cx="706286" cy="706286"/>
          </a:xfrm>
          <a:custGeom>
            <a:avLst/>
            <a:gdLst>
              <a:gd name="connsiteX0" fmla="*/ 328570 w 706286"/>
              <a:gd name="connsiteY0" fmla="*/ 880 h 706286"/>
              <a:gd name="connsiteX1" fmla="*/ 529685 w 706286"/>
              <a:gd name="connsiteY1" fmla="*/ 47364 h 706286"/>
              <a:gd name="connsiteX2" fmla="*/ 658923 w 706286"/>
              <a:gd name="connsiteY2" fmla="*/ 529686 h 706286"/>
              <a:gd name="connsiteX3" fmla="*/ 176601 w 706286"/>
              <a:gd name="connsiteY3" fmla="*/ 658924 h 706286"/>
              <a:gd name="connsiteX4" fmla="*/ 47364 w 706286"/>
              <a:gd name="connsiteY4" fmla="*/ 176602 h 706286"/>
              <a:gd name="connsiteX5" fmla="*/ 328570 w 706286"/>
              <a:gd name="connsiteY5" fmla="*/ 880 h 7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286" h="706286">
                <a:moveTo>
                  <a:pt x="328570" y="880"/>
                </a:moveTo>
                <a:cubicBezTo>
                  <a:pt x="396409" y="-3914"/>
                  <a:pt x="466356" y="10801"/>
                  <a:pt x="529685" y="47364"/>
                </a:cubicBezTo>
                <a:cubicBezTo>
                  <a:pt x="698563" y="144866"/>
                  <a:pt x="756425" y="360808"/>
                  <a:pt x="658923" y="529686"/>
                </a:cubicBezTo>
                <a:cubicBezTo>
                  <a:pt x="561422" y="698563"/>
                  <a:pt x="345479" y="756425"/>
                  <a:pt x="176601" y="658924"/>
                </a:cubicBezTo>
                <a:cubicBezTo>
                  <a:pt x="7724" y="561422"/>
                  <a:pt x="-50138" y="345479"/>
                  <a:pt x="47364" y="176602"/>
                </a:cubicBezTo>
                <a:cubicBezTo>
                  <a:pt x="108302" y="71053"/>
                  <a:pt x="215507" y="8871"/>
                  <a:pt x="328570" y="880"/>
                </a:cubicBezTo>
                <a:close/>
              </a:path>
            </a:pathLst>
          </a:custGeom>
          <a:pattFill prst="pct5">
            <a:fgClr>
              <a:schemeClr val="accent1"/>
            </a:fgClr>
            <a:bgClr>
              <a:schemeClr val="bg1"/>
            </a:bgClr>
          </a:pattFill>
        </p:spPr>
        <p:txBody>
          <a:bodyPr wrap="square">
            <a:noAutofit/>
          </a:bodyPr>
          <a:lstStyle>
            <a:lvl1pPr>
              <a:defRPr sz="1100"/>
            </a:lvl1pPr>
          </a:lstStyle>
          <a:p>
            <a:endParaRPr lang="en-ID"/>
          </a:p>
        </p:txBody>
      </p:sp>
      <p:sp>
        <p:nvSpPr>
          <p:cNvPr id="34" name="Picture Placeholder 33">
            <a:extLst>
              <a:ext uri="{FF2B5EF4-FFF2-40B4-BE49-F238E27FC236}">
                <a16:creationId xmlns:a16="http://schemas.microsoft.com/office/drawing/2014/main" id="{6237BCAD-A3D6-408A-B2F5-120303197C20}"/>
              </a:ext>
            </a:extLst>
          </p:cNvPr>
          <p:cNvSpPr>
            <a:spLocks noGrp="1"/>
          </p:cNvSpPr>
          <p:nvPr>
            <p:ph type="pic" sz="quarter" idx="12"/>
          </p:nvPr>
        </p:nvSpPr>
        <p:spPr>
          <a:xfrm>
            <a:off x="1602479" y="5084450"/>
            <a:ext cx="1062673" cy="1062674"/>
          </a:xfrm>
          <a:custGeom>
            <a:avLst/>
            <a:gdLst>
              <a:gd name="connsiteX0" fmla="*/ 494365 w 1062673"/>
              <a:gd name="connsiteY0" fmla="*/ 1323 h 1062674"/>
              <a:gd name="connsiteX1" fmla="*/ 796961 w 1062673"/>
              <a:gd name="connsiteY1" fmla="*/ 71263 h 1062674"/>
              <a:gd name="connsiteX2" fmla="*/ 991411 w 1062673"/>
              <a:gd name="connsiteY2" fmla="*/ 796961 h 1062674"/>
              <a:gd name="connsiteX3" fmla="*/ 265713 w 1062673"/>
              <a:gd name="connsiteY3" fmla="*/ 991412 h 1062674"/>
              <a:gd name="connsiteX4" fmla="*/ 71263 w 1062673"/>
              <a:gd name="connsiteY4" fmla="*/ 265713 h 1062674"/>
              <a:gd name="connsiteX5" fmla="*/ 494365 w 1062673"/>
              <a:gd name="connsiteY5" fmla="*/ 1323 h 10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73" h="1062674">
                <a:moveTo>
                  <a:pt x="494365" y="1323"/>
                </a:moveTo>
                <a:cubicBezTo>
                  <a:pt x="596434" y="-5890"/>
                  <a:pt x="701677" y="16250"/>
                  <a:pt x="796961" y="71263"/>
                </a:cubicBezTo>
                <a:cubicBezTo>
                  <a:pt x="1051053" y="217963"/>
                  <a:pt x="1138111" y="542869"/>
                  <a:pt x="991411" y="796961"/>
                </a:cubicBezTo>
                <a:cubicBezTo>
                  <a:pt x="844711" y="1051053"/>
                  <a:pt x="519805" y="1138112"/>
                  <a:pt x="265713" y="991412"/>
                </a:cubicBezTo>
                <a:cubicBezTo>
                  <a:pt x="11621" y="844712"/>
                  <a:pt x="-75437" y="519805"/>
                  <a:pt x="71263" y="265713"/>
                </a:cubicBezTo>
                <a:cubicBezTo>
                  <a:pt x="162950" y="106906"/>
                  <a:pt x="324250" y="13346"/>
                  <a:pt x="494365" y="1323"/>
                </a:cubicBezTo>
                <a:close/>
              </a:path>
            </a:pathLst>
          </a:custGeom>
          <a:pattFill prst="pct5">
            <a:fgClr>
              <a:schemeClr val="accent1"/>
            </a:fgClr>
            <a:bgClr>
              <a:schemeClr val="bg1"/>
            </a:bgClr>
          </a:pattFill>
        </p:spPr>
        <p:txBody>
          <a:bodyPr wrap="square">
            <a:noAutofit/>
          </a:bodyPr>
          <a:lstStyle>
            <a:lvl1pPr>
              <a:defRPr sz="1000"/>
            </a:lvl1pPr>
          </a:lstStyle>
          <a:p>
            <a:endParaRPr lang="en-ID"/>
          </a:p>
        </p:txBody>
      </p:sp>
      <p:sp>
        <p:nvSpPr>
          <p:cNvPr id="36" name="Picture Placeholder 35">
            <a:extLst>
              <a:ext uri="{FF2B5EF4-FFF2-40B4-BE49-F238E27FC236}">
                <a16:creationId xmlns:a16="http://schemas.microsoft.com/office/drawing/2014/main" id="{6C14C22F-8425-455D-8C84-6ABB71E5B661}"/>
              </a:ext>
            </a:extLst>
          </p:cNvPr>
          <p:cNvSpPr>
            <a:spLocks noGrp="1"/>
          </p:cNvSpPr>
          <p:nvPr>
            <p:ph type="pic" sz="quarter" idx="13"/>
          </p:nvPr>
        </p:nvSpPr>
        <p:spPr>
          <a:xfrm>
            <a:off x="9771087" y="4618706"/>
            <a:ext cx="1443944" cy="1443944"/>
          </a:xfrm>
          <a:custGeom>
            <a:avLst/>
            <a:gdLst>
              <a:gd name="connsiteX0" fmla="*/ 721972 w 1443944"/>
              <a:gd name="connsiteY0" fmla="*/ 0 h 1443944"/>
              <a:gd name="connsiteX1" fmla="*/ 1443944 w 1443944"/>
              <a:gd name="connsiteY1" fmla="*/ 721972 h 1443944"/>
              <a:gd name="connsiteX2" fmla="*/ 721972 w 1443944"/>
              <a:gd name="connsiteY2" fmla="*/ 1443944 h 1443944"/>
              <a:gd name="connsiteX3" fmla="*/ 0 w 1443944"/>
              <a:gd name="connsiteY3" fmla="*/ 721972 h 1443944"/>
              <a:gd name="connsiteX4" fmla="*/ 721972 w 1443944"/>
              <a:gd name="connsiteY4" fmla="*/ 0 h 1443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944" h="1443944">
                <a:moveTo>
                  <a:pt x="721972" y="0"/>
                </a:moveTo>
                <a:cubicBezTo>
                  <a:pt x="1120706" y="0"/>
                  <a:pt x="1443944" y="323238"/>
                  <a:pt x="1443944" y="721972"/>
                </a:cubicBezTo>
                <a:cubicBezTo>
                  <a:pt x="1443944" y="1120706"/>
                  <a:pt x="1120706" y="1443944"/>
                  <a:pt x="721972" y="1443944"/>
                </a:cubicBezTo>
                <a:cubicBezTo>
                  <a:pt x="323238" y="1443944"/>
                  <a:pt x="0" y="1120706"/>
                  <a:pt x="0" y="721972"/>
                </a:cubicBezTo>
                <a:cubicBezTo>
                  <a:pt x="0" y="323238"/>
                  <a:pt x="323238" y="0"/>
                  <a:pt x="721972" y="0"/>
                </a:cubicBezTo>
                <a:close/>
              </a:path>
            </a:pathLst>
          </a:custGeom>
          <a:pattFill prst="pct5">
            <a:fgClr>
              <a:schemeClr val="accent1"/>
            </a:fgClr>
            <a:bgClr>
              <a:schemeClr val="bg1"/>
            </a:bgClr>
          </a:pattFill>
        </p:spPr>
        <p:txBody>
          <a:bodyPr wrap="square">
            <a:noAutofit/>
          </a:bodyPr>
          <a:lstStyle>
            <a:lvl1pPr>
              <a:defRPr sz="1000"/>
            </a:lvl1pPr>
          </a:lstStyle>
          <a:p>
            <a:endParaRPr lang="en-ID"/>
          </a:p>
        </p:txBody>
      </p:sp>
      <p:sp>
        <p:nvSpPr>
          <p:cNvPr id="37" name="Picture Placeholder 36">
            <a:extLst>
              <a:ext uri="{FF2B5EF4-FFF2-40B4-BE49-F238E27FC236}">
                <a16:creationId xmlns:a16="http://schemas.microsoft.com/office/drawing/2014/main" id="{DB1C73AA-C70A-45B4-A8AC-D98F88403A95}"/>
              </a:ext>
            </a:extLst>
          </p:cNvPr>
          <p:cNvSpPr>
            <a:spLocks noGrp="1"/>
          </p:cNvSpPr>
          <p:nvPr>
            <p:ph type="pic" sz="quarter" idx="14"/>
          </p:nvPr>
        </p:nvSpPr>
        <p:spPr>
          <a:xfrm>
            <a:off x="9058502" y="3428822"/>
            <a:ext cx="651338" cy="651338"/>
          </a:xfrm>
          <a:custGeom>
            <a:avLst/>
            <a:gdLst>
              <a:gd name="connsiteX0" fmla="*/ 325669 w 651338"/>
              <a:gd name="connsiteY0" fmla="*/ 0 h 651338"/>
              <a:gd name="connsiteX1" fmla="*/ 651338 w 651338"/>
              <a:gd name="connsiteY1" fmla="*/ 325669 h 651338"/>
              <a:gd name="connsiteX2" fmla="*/ 325669 w 651338"/>
              <a:gd name="connsiteY2" fmla="*/ 651338 h 651338"/>
              <a:gd name="connsiteX3" fmla="*/ 0 w 651338"/>
              <a:gd name="connsiteY3" fmla="*/ 325669 h 651338"/>
              <a:gd name="connsiteX4" fmla="*/ 325669 w 651338"/>
              <a:gd name="connsiteY4" fmla="*/ 0 h 6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338" h="651338">
                <a:moveTo>
                  <a:pt x="325669" y="0"/>
                </a:moveTo>
                <a:cubicBezTo>
                  <a:pt x="505531" y="0"/>
                  <a:pt x="651338" y="145807"/>
                  <a:pt x="651338" y="325669"/>
                </a:cubicBezTo>
                <a:cubicBezTo>
                  <a:pt x="651338" y="505531"/>
                  <a:pt x="505531" y="651338"/>
                  <a:pt x="325669" y="651338"/>
                </a:cubicBezTo>
                <a:cubicBezTo>
                  <a:pt x="145807" y="651338"/>
                  <a:pt x="0" y="505531"/>
                  <a:pt x="0" y="325669"/>
                </a:cubicBezTo>
                <a:cubicBezTo>
                  <a:pt x="0" y="145807"/>
                  <a:pt x="145807" y="0"/>
                  <a:pt x="325669" y="0"/>
                </a:cubicBezTo>
                <a:close/>
              </a:path>
            </a:pathLst>
          </a:custGeom>
          <a:pattFill prst="pct5">
            <a:fgClr>
              <a:schemeClr val="accent1"/>
            </a:fgClr>
            <a:bgClr>
              <a:schemeClr val="bg1"/>
            </a:bgClr>
          </a:pattFill>
        </p:spPr>
        <p:txBody>
          <a:bodyPr wrap="square">
            <a:noAutofit/>
          </a:bodyPr>
          <a:lstStyle>
            <a:lvl1pPr>
              <a:defRPr sz="1000"/>
            </a:lvl1pPr>
          </a:lstStyle>
          <a:p>
            <a:endParaRPr lang="en-ID"/>
          </a:p>
        </p:txBody>
      </p:sp>
      <p:sp>
        <p:nvSpPr>
          <p:cNvPr id="38" name="Picture Placeholder 37">
            <a:extLst>
              <a:ext uri="{FF2B5EF4-FFF2-40B4-BE49-F238E27FC236}">
                <a16:creationId xmlns:a16="http://schemas.microsoft.com/office/drawing/2014/main" id="{105AEBF0-59CF-4187-A495-C42A1B112A11}"/>
              </a:ext>
            </a:extLst>
          </p:cNvPr>
          <p:cNvSpPr>
            <a:spLocks noGrp="1"/>
          </p:cNvSpPr>
          <p:nvPr>
            <p:ph type="pic" sz="quarter" idx="15"/>
          </p:nvPr>
        </p:nvSpPr>
        <p:spPr>
          <a:xfrm>
            <a:off x="10339689" y="622257"/>
            <a:ext cx="1106002" cy="1106002"/>
          </a:xfrm>
          <a:custGeom>
            <a:avLst/>
            <a:gdLst>
              <a:gd name="connsiteX0" fmla="*/ 553001 w 1106002"/>
              <a:gd name="connsiteY0" fmla="*/ 0 h 1106002"/>
              <a:gd name="connsiteX1" fmla="*/ 1106002 w 1106002"/>
              <a:gd name="connsiteY1" fmla="*/ 553001 h 1106002"/>
              <a:gd name="connsiteX2" fmla="*/ 553001 w 1106002"/>
              <a:gd name="connsiteY2" fmla="*/ 1106002 h 1106002"/>
              <a:gd name="connsiteX3" fmla="*/ 0 w 1106002"/>
              <a:gd name="connsiteY3" fmla="*/ 553001 h 1106002"/>
              <a:gd name="connsiteX4" fmla="*/ 553001 w 1106002"/>
              <a:gd name="connsiteY4" fmla="*/ 0 h 110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002" h="1106002">
                <a:moveTo>
                  <a:pt x="553001" y="0"/>
                </a:moveTo>
                <a:cubicBezTo>
                  <a:pt x="858415" y="0"/>
                  <a:pt x="1106002" y="247587"/>
                  <a:pt x="1106002" y="553001"/>
                </a:cubicBezTo>
                <a:cubicBezTo>
                  <a:pt x="1106002" y="858415"/>
                  <a:pt x="858415" y="1106002"/>
                  <a:pt x="553001" y="1106002"/>
                </a:cubicBezTo>
                <a:cubicBezTo>
                  <a:pt x="247587" y="1106002"/>
                  <a:pt x="0" y="858415"/>
                  <a:pt x="0" y="553001"/>
                </a:cubicBezTo>
                <a:cubicBezTo>
                  <a:pt x="0" y="247587"/>
                  <a:pt x="247587" y="0"/>
                  <a:pt x="553001" y="0"/>
                </a:cubicBezTo>
                <a:close/>
              </a:path>
            </a:pathLst>
          </a:custGeom>
          <a:pattFill prst="pct5">
            <a:fgClr>
              <a:schemeClr val="accent1"/>
            </a:fgClr>
            <a:bgClr>
              <a:schemeClr val="bg1"/>
            </a:bgClr>
          </a:pattFill>
        </p:spPr>
        <p:txBody>
          <a:bodyPr wrap="square">
            <a:noAutofit/>
          </a:bodyPr>
          <a:lstStyle>
            <a:lvl1pPr>
              <a:defRPr sz="1000"/>
            </a:lvl1pPr>
          </a:lstStyle>
          <a:p>
            <a:endParaRPr lang="en-ID"/>
          </a:p>
        </p:txBody>
      </p:sp>
    </p:spTree>
    <p:extLst>
      <p:ext uri="{BB962C8B-B14F-4D97-AF65-F5344CB8AC3E}">
        <p14:creationId xmlns:p14="http://schemas.microsoft.com/office/powerpoint/2010/main" val="4134145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8FB89-462D-49E2-9F95-7B18E37291C0}"/>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Picture Placeholder 10">
            <a:extLst>
              <a:ext uri="{FF2B5EF4-FFF2-40B4-BE49-F238E27FC236}">
                <a16:creationId xmlns:a16="http://schemas.microsoft.com/office/drawing/2014/main" id="{2C9B13C7-A96E-4530-A912-3B0B97E12195}"/>
              </a:ext>
            </a:extLst>
          </p:cNvPr>
          <p:cNvSpPr>
            <a:spLocks noGrp="1"/>
          </p:cNvSpPr>
          <p:nvPr>
            <p:ph type="pic" sz="quarter" idx="11"/>
          </p:nvPr>
        </p:nvSpPr>
        <p:spPr>
          <a:xfrm>
            <a:off x="4868020" y="1301626"/>
            <a:ext cx="1870654" cy="2778263"/>
          </a:xfrm>
          <a:custGeom>
            <a:avLst/>
            <a:gdLst>
              <a:gd name="connsiteX0" fmla="*/ 267148 w 1870654"/>
              <a:gd name="connsiteY0" fmla="*/ 0 h 2778263"/>
              <a:gd name="connsiteX1" fmla="*/ 1603506 w 1870654"/>
              <a:gd name="connsiteY1" fmla="*/ 0 h 2778263"/>
              <a:gd name="connsiteX2" fmla="*/ 1870654 w 1870654"/>
              <a:gd name="connsiteY2" fmla="*/ 267148 h 2778263"/>
              <a:gd name="connsiteX3" fmla="*/ 1870654 w 1870654"/>
              <a:gd name="connsiteY3" fmla="*/ 2511115 h 2778263"/>
              <a:gd name="connsiteX4" fmla="*/ 1603506 w 1870654"/>
              <a:gd name="connsiteY4" fmla="*/ 2778263 h 2778263"/>
              <a:gd name="connsiteX5" fmla="*/ 267148 w 1870654"/>
              <a:gd name="connsiteY5" fmla="*/ 2778263 h 2778263"/>
              <a:gd name="connsiteX6" fmla="*/ 0 w 1870654"/>
              <a:gd name="connsiteY6" fmla="*/ 2511115 h 2778263"/>
              <a:gd name="connsiteX7" fmla="*/ 0 w 1870654"/>
              <a:gd name="connsiteY7" fmla="*/ 267148 h 2778263"/>
              <a:gd name="connsiteX8" fmla="*/ 267148 w 1870654"/>
              <a:gd name="connsiteY8" fmla="*/ 0 h 277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654" h="2778263">
                <a:moveTo>
                  <a:pt x="267148" y="0"/>
                </a:moveTo>
                <a:lnTo>
                  <a:pt x="1603506" y="0"/>
                </a:lnTo>
                <a:cubicBezTo>
                  <a:pt x="1751048" y="0"/>
                  <a:pt x="1870654" y="119606"/>
                  <a:pt x="1870654" y="267148"/>
                </a:cubicBezTo>
                <a:lnTo>
                  <a:pt x="1870654" y="2511115"/>
                </a:lnTo>
                <a:cubicBezTo>
                  <a:pt x="1870654" y="2658657"/>
                  <a:pt x="1751048" y="2778263"/>
                  <a:pt x="1603506" y="2778263"/>
                </a:cubicBezTo>
                <a:lnTo>
                  <a:pt x="267148" y="2778263"/>
                </a:lnTo>
                <a:cubicBezTo>
                  <a:pt x="119606" y="2778263"/>
                  <a:pt x="0" y="2658657"/>
                  <a:pt x="0" y="2511115"/>
                </a:cubicBezTo>
                <a:lnTo>
                  <a:pt x="0" y="267148"/>
                </a:lnTo>
                <a:cubicBezTo>
                  <a:pt x="0" y="119606"/>
                  <a:pt x="119606" y="0"/>
                  <a:pt x="267148" y="0"/>
                </a:cubicBezTo>
                <a:close/>
              </a:path>
            </a:pathLst>
          </a:custGeom>
          <a:pattFill prst="pct20">
            <a:fgClr>
              <a:schemeClr val="accent1"/>
            </a:fgClr>
            <a:bgClr>
              <a:schemeClr val="bg1"/>
            </a:bgClr>
          </a:pattFill>
        </p:spPr>
        <p:txBody>
          <a:bodyPr wrap="square">
            <a:noAutofit/>
          </a:bodyPr>
          <a:lstStyle/>
          <a:p>
            <a:endParaRPr lang="en-ID"/>
          </a:p>
        </p:txBody>
      </p:sp>
      <p:sp>
        <p:nvSpPr>
          <p:cNvPr id="12" name="Picture Placeholder 11">
            <a:extLst>
              <a:ext uri="{FF2B5EF4-FFF2-40B4-BE49-F238E27FC236}">
                <a16:creationId xmlns:a16="http://schemas.microsoft.com/office/drawing/2014/main" id="{E009E721-FC18-4956-AE41-A62323035D09}"/>
              </a:ext>
            </a:extLst>
          </p:cNvPr>
          <p:cNvSpPr>
            <a:spLocks noGrp="1"/>
          </p:cNvSpPr>
          <p:nvPr>
            <p:ph type="pic" sz="quarter" idx="12"/>
          </p:nvPr>
        </p:nvSpPr>
        <p:spPr>
          <a:xfrm>
            <a:off x="4845196" y="4079890"/>
            <a:ext cx="1870654" cy="1763153"/>
          </a:xfrm>
          <a:custGeom>
            <a:avLst/>
            <a:gdLst>
              <a:gd name="connsiteX0" fmla="*/ 251796 w 1870654"/>
              <a:gd name="connsiteY0" fmla="*/ 0 h 1763153"/>
              <a:gd name="connsiteX1" fmla="*/ 1618858 w 1870654"/>
              <a:gd name="connsiteY1" fmla="*/ 0 h 1763153"/>
              <a:gd name="connsiteX2" fmla="*/ 1870654 w 1870654"/>
              <a:gd name="connsiteY2" fmla="*/ 251796 h 1763153"/>
              <a:gd name="connsiteX3" fmla="*/ 1870654 w 1870654"/>
              <a:gd name="connsiteY3" fmla="*/ 1511357 h 1763153"/>
              <a:gd name="connsiteX4" fmla="*/ 1618858 w 1870654"/>
              <a:gd name="connsiteY4" fmla="*/ 1763153 h 1763153"/>
              <a:gd name="connsiteX5" fmla="*/ 251796 w 1870654"/>
              <a:gd name="connsiteY5" fmla="*/ 1763153 h 1763153"/>
              <a:gd name="connsiteX6" fmla="*/ 0 w 1870654"/>
              <a:gd name="connsiteY6" fmla="*/ 1511357 h 1763153"/>
              <a:gd name="connsiteX7" fmla="*/ 0 w 1870654"/>
              <a:gd name="connsiteY7" fmla="*/ 251796 h 1763153"/>
              <a:gd name="connsiteX8" fmla="*/ 251796 w 1870654"/>
              <a:gd name="connsiteY8" fmla="*/ 0 h 176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654" h="1763153">
                <a:moveTo>
                  <a:pt x="251796" y="0"/>
                </a:moveTo>
                <a:lnTo>
                  <a:pt x="1618858" y="0"/>
                </a:lnTo>
                <a:cubicBezTo>
                  <a:pt x="1757921" y="0"/>
                  <a:pt x="1870654" y="112733"/>
                  <a:pt x="1870654" y="251796"/>
                </a:cubicBezTo>
                <a:lnTo>
                  <a:pt x="1870654" y="1511357"/>
                </a:lnTo>
                <a:cubicBezTo>
                  <a:pt x="1870654" y="1650420"/>
                  <a:pt x="1757921" y="1763153"/>
                  <a:pt x="1618858" y="1763153"/>
                </a:cubicBezTo>
                <a:lnTo>
                  <a:pt x="251796" y="1763153"/>
                </a:lnTo>
                <a:cubicBezTo>
                  <a:pt x="112733" y="1763153"/>
                  <a:pt x="0" y="1650420"/>
                  <a:pt x="0" y="1511357"/>
                </a:cubicBezTo>
                <a:lnTo>
                  <a:pt x="0" y="251796"/>
                </a:lnTo>
                <a:cubicBezTo>
                  <a:pt x="0" y="112733"/>
                  <a:pt x="112733" y="0"/>
                  <a:pt x="251796" y="0"/>
                </a:cubicBezTo>
                <a:close/>
              </a:path>
            </a:pathLst>
          </a:custGeom>
          <a:pattFill prst="pct20">
            <a:fgClr>
              <a:schemeClr val="accent1"/>
            </a:fgClr>
            <a:bgClr>
              <a:schemeClr val="bg1"/>
            </a:bgClr>
          </a:pattFill>
        </p:spPr>
        <p:txBody>
          <a:bodyPr wrap="square">
            <a:noAutofit/>
          </a:bodyPr>
          <a:lstStyle/>
          <a:p>
            <a:endParaRPr lang="en-ID"/>
          </a:p>
        </p:txBody>
      </p:sp>
      <p:sp>
        <p:nvSpPr>
          <p:cNvPr id="10" name="Picture Placeholder 9">
            <a:extLst>
              <a:ext uri="{FF2B5EF4-FFF2-40B4-BE49-F238E27FC236}">
                <a16:creationId xmlns:a16="http://schemas.microsoft.com/office/drawing/2014/main" id="{09C08CA4-F9AF-4342-B8F9-E9A230049FF0}"/>
              </a:ext>
            </a:extLst>
          </p:cNvPr>
          <p:cNvSpPr>
            <a:spLocks noGrp="1"/>
          </p:cNvSpPr>
          <p:nvPr>
            <p:ph type="pic" sz="quarter" idx="10"/>
          </p:nvPr>
        </p:nvSpPr>
        <p:spPr>
          <a:xfrm>
            <a:off x="1560260" y="741899"/>
            <a:ext cx="3575050" cy="5331829"/>
          </a:xfrm>
          <a:custGeom>
            <a:avLst/>
            <a:gdLst>
              <a:gd name="connsiteX0" fmla="*/ 356361 w 3575050"/>
              <a:gd name="connsiteY0" fmla="*/ 0 h 5331829"/>
              <a:gd name="connsiteX1" fmla="*/ 3218689 w 3575050"/>
              <a:gd name="connsiteY1" fmla="*/ 0 h 5331829"/>
              <a:gd name="connsiteX2" fmla="*/ 3575050 w 3575050"/>
              <a:gd name="connsiteY2" fmla="*/ 356361 h 5331829"/>
              <a:gd name="connsiteX3" fmla="*/ 3575050 w 3575050"/>
              <a:gd name="connsiteY3" fmla="*/ 4975468 h 5331829"/>
              <a:gd name="connsiteX4" fmla="*/ 3218689 w 3575050"/>
              <a:gd name="connsiteY4" fmla="*/ 5331829 h 5331829"/>
              <a:gd name="connsiteX5" fmla="*/ 356361 w 3575050"/>
              <a:gd name="connsiteY5" fmla="*/ 5331829 h 5331829"/>
              <a:gd name="connsiteX6" fmla="*/ 0 w 3575050"/>
              <a:gd name="connsiteY6" fmla="*/ 4975468 h 5331829"/>
              <a:gd name="connsiteX7" fmla="*/ 0 w 3575050"/>
              <a:gd name="connsiteY7" fmla="*/ 356361 h 5331829"/>
              <a:gd name="connsiteX8" fmla="*/ 356361 w 3575050"/>
              <a:gd name="connsiteY8" fmla="*/ 0 h 533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5050" h="5331829">
                <a:moveTo>
                  <a:pt x="356361" y="0"/>
                </a:moveTo>
                <a:lnTo>
                  <a:pt x="3218689" y="0"/>
                </a:lnTo>
                <a:cubicBezTo>
                  <a:pt x="3415502" y="0"/>
                  <a:pt x="3575050" y="159548"/>
                  <a:pt x="3575050" y="356361"/>
                </a:cubicBezTo>
                <a:lnTo>
                  <a:pt x="3575050" y="4975468"/>
                </a:lnTo>
                <a:cubicBezTo>
                  <a:pt x="3575050" y="5172281"/>
                  <a:pt x="3415502" y="5331829"/>
                  <a:pt x="3218689" y="5331829"/>
                </a:cubicBezTo>
                <a:lnTo>
                  <a:pt x="356361" y="5331829"/>
                </a:lnTo>
                <a:cubicBezTo>
                  <a:pt x="159548" y="5331829"/>
                  <a:pt x="0" y="5172281"/>
                  <a:pt x="0" y="4975468"/>
                </a:cubicBezTo>
                <a:lnTo>
                  <a:pt x="0" y="356361"/>
                </a:lnTo>
                <a:cubicBezTo>
                  <a:pt x="0" y="159548"/>
                  <a:pt x="159548" y="0"/>
                  <a:pt x="356361" y="0"/>
                </a:cubicBezTo>
                <a:close/>
              </a:path>
            </a:pathLst>
          </a:custGeom>
          <a:pattFill prst="pct20">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3240286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A22BEA-168F-46CC-B716-3FA8F0FB256E}"/>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icture Placeholder 9">
            <a:extLst>
              <a:ext uri="{FF2B5EF4-FFF2-40B4-BE49-F238E27FC236}">
                <a16:creationId xmlns:a16="http://schemas.microsoft.com/office/drawing/2014/main" id="{C8BC96C4-6B3A-4023-B6F9-AB08B869E079}"/>
              </a:ext>
            </a:extLst>
          </p:cNvPr>
          <p:cNvSpPr>
            <a:spLocks noGrp="1"/>
          </p:cNvSpPr>
          <p:nvPr>
            <p:ph type="pic" sz="quarter" idx="10"/>
          </p:nvPr>
        </p:nvSpPr>
        <p:spPr>
          <a:xfrm>
            <a:off x="1545493" y="1303270"/>
            <a:ext cx="4266588" cy="4266588"/>
          </a:xfrm>
          <a:custGeom>
            <a:avLst/>
            <a:gdLst>
              <a:gd name="connsiteX0" fmla="*/ 2133294 w 4266588"/>
              <a:gd name="connsiteY0" fmla="*/ 0 h 4266588"/>
              <a:gd name="connsiteX1" fmla="*/ 4266588 w 4266588"/>
              <a:gd name="connsiteY1" fmla="*/ 2133294 h 4266588"/>
              <a:gd name="connsiteX2" fmla="*/ 2133294 w 4266588"/>
              <a:gd name="connsiteY2" fmla="*/ 4266588 h 4266588"/>
              <a:gd name="connsiteX3" fmla="*/ 0 w 4266588"/>
              <a:gd name="connsiteY3" fmla="*/ 2133294 h 4266588"/>
              <a:gd name="connsiteX4" fmla="*/ 2133294 w 4266588"/>
              <a:gd name="connsiteY4" fmla="*/ 0 h 4266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588" h="4266588">
                <a:moveTo>
                  <a:pt x="2133294" y="0"/>
                </a:moveTo>
                <a:cubicBezTo>
                  <a:pt x="3311480" y="0"/>
                  <a:pt x="4266588" y="955108"/>
                  <a:pt x="4266588" y="2133294"/>
                </a:cubicBezTo>
                <a:cubicBezTo>
                  <a:pt x="4266588" y="3311480"/>
                  <a:pt x="3311480" y="4266588"/>
                  <a:pt x="2133294" y="4266588"/>
                </a:cubicBezTo>
                <a:cubicBezTo>
                  <a:pt x="955108" y="4266588"/>
                  <a:pt x="0" y="3311480"/>
                  <a:pt x="0" y="2133294"/>
                </a:cubicBezTo>
                <a:cubicBezTo>
                  <a:pt x="0" y="955108"/>
                  <a:pt x="955108" y="0"/>
                  <a:pt x="2133294" y="0"/>
                </a:cubicBezTo>
                <a:close/>
              </a:path>
            </a:pathLst>
          </a:custGeom>
          <a:pattFill prst="pct20">
            <a:fgClr>
              <a:schemeClr val="accent1"/>
            </a:fgClr>
            <a:bgClr>
              <a:schemeClr val="bg1"/>
            </a:bgClr>
          </a:pattFill>
          <a:ln w="7620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8" name="Picture Placeholder 7">
            <a:extLst>
              <a:ext uri="{FF2B5EF4-FFF2-40B4-BE49-F238E27FC236}">
                <a16:creationId xmlns:a16="http://schemas.microsoft.com/office/drawing/2014/main" id="{80E9872B-ACD1-456C-8547-5D0A98F4C268}"/>
              </a:ext>
            </a:extLst>
          </p:cNvPr>
          <p:cNvSpPr>
            <a:spLocks noGrp="1"/>
          </p:cNvSpPr>
          <p:nvPr>
            <p:ph type="pic" sz="quarter" idx="11"/>
          </p:nvPr>
        </p:nvSpPr>
        <p:spPr>
          <a:xfrm>
            <a:off x="3654500" y="3959203"/>
            <a:ext cx="2157582" cy="2157582"/>
          </a:xfrm>
          <a:custGeom>
            <a:avLst/>
            <a:gdLst>
              <a:gd name="connsiteX0" fmla="*/ 1078791 w 2157582"/>
              <a:gd name="connsiteY0" fmla="*/ 0 h 2157582"/>
              <a:gd name="connsiteX1" fmla="*/ 2157582 w 2157582"/>
              <a:gd name="connsiteY1" fmla="*/ 1078791 h 2157582"/>
              <a:gd name="connsiteX2" fmla="*/ 1078791 w 2157582"/>
              <a:gd name="connsiteY2" fmla="*/ 2157582 h 2157582"/>
              <a:gd name="connsiteX3" fmla="*/ 0 w 2157582"/>
              <a:gd name="connsiteY3" fmla="*/ 1078791 h 2157582"/>
              <a:gd name="connsiteX4" fmla="*/ 1078791 w 2157582"/>
              <a:gd name="connsiteY4" fmla="*/ 0 h 215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582" h="2157582">
                <a:moveTo>
                  <a:pt x="1078791" y="0"/>
                </a:moveTo>
                <a:cubicBezTo>
                  <a:pt x="1674591" y="0"/>
                  <a:pt x="2157582" y="482991"/>
                  <a:pt x="2157582" y="1078791"/>
                </a:cubicBezTo>
                <a:cubicBezTo>
                  <a:pt x="2157582" y="1674591"/>
                  <a:pt x="1674591" y="2157582"/>
                  <a:pt x="1078791" y="2157582"/>
                </a:cubicBezTo>
                <a:cubicBezTo>
                  <a:pt x="482991" y="2157582"/>
                  <a:pt x="0" y="1674591"/>
                  <a:pt x="0" y="1078791"/>
                </a:cubicBezTo>
                <a:cubicBezTo>
                  <a:pt x="0" y="482991"/>
                  <a:pt x="482991" y="0"/>
                  <a:pt x="1078791" y="0"/>
                </a:cubicBezTo>
                <a:close/>
              </a:path>
            </a:pathLst>
          </a:custGeom>
          <a:pattFill prst="pct20">
            <a:fgClr>
              <a:schemeClr val="accent1"/>
            </a:fgClr>
            <a:bgClr>
              <a:schemeClr val="bg1"/>
            </a:bgClr>
          </a:pattFill>
          <a:ln w="7620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510765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820227-F016-4363-8243-7E44724E2FD7}"/>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a:extLst>
              <a:ext uri="{FF2B5EF4-FFF2-40B4-BE49-F238E27FC236}">
                <a16:creationId xmlns:a16="http://schemas.microsoft.com/office/drawing/2014/main" id="{7FD1E138-84E4-402F-AE24-ADD1CD4D1071}"/>
              </a:ext>
            </a:extLst>
          </p:cNvPr>
          <p:cNvSpPr>
            <a:spLocks noGrp="1"/>
          </p:cNvSpPr>
          <p:nvPr>
            <p:ph type="pic" sz="quarter" idx="10"/>
          </p:nvPr>
        </p:nvSpPr>
        <p:spPr>
          <a:xfrm>
            <a:off x="5515022" y="1"/>
            <a:ext cx="6676978" cy="4359319"/>
          </a:xfrm>
          <a:custGeom>
            <a:avLst/>
            <a:gdLst>
              <a:gd name="connsiteX0" fmla="*/ 0 w 6676978"/>
              <a:gd name="connsiteY0" fmla="*/ 0 h 4359319"/>
              <a:gd name="connsiteX1" fmla="*/ 6676978 w 6676978"/>
              <a:gd name="connsiteY1" fmla="*/ 0 h 4359319"/>
              <a:gd name="connsiteX2" fmla="*/ 6676978 w 6676978"/>
              <a:gd name="connsiteY2" fmla="*/ 2987791 h 4359319"/>
              <a:gd name="connsiteX3" fmla="*/ 2913962 w 6676978"/>
              <a:gd name="connsiteY3" fmla="*/ 4282196 h 4359319"/>
              <a:gd name="connsiteX4" fmla="*/ 1120528 w 6676978"/>
              <a:gd name="connsiteY4" fmla="*/ 3406790 h 4359319"/>
              <a:gd name="connsiteX5" fmla="*/ 71747 w 6676978"/>
              <a:gd name="connsiteY5" fmla="*/ 357834 h 4359319"/>
              <a:gd name="connsiteX6" fmla="*/ 6350 w 6676978"/>
              <a:gd name="connsiteY6" fmla="*/ 79576 h 435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6978" h="4359319">
                <a:moveTo>
                  <a:pt x="0" y="0"/>
                </a:moveTo>
                <a:lnTo>
                  <a:pt x="6676978" y="0"/>
                </a:lnTo>
                <a:lnTo>
                  <a:pt x="6676978" y="2987791"/>
                </a:lnTo>
                <a:lnTo>
                  <a:pt x="2913962" y="4282196"/>
                </a:lnTo>
                <a:cubicBezTo>
                  <a:pt x="2176982" y="4535702"/>
                  <a:pt x="1374035" y="4143770"/>
                  <a:pt x="1120528" y="3406790"/>
                </a:cubicBezTo>
                <a:lnTo>
                  <a:pt x="71747" y="357834"/>
                </a:lnTo>
                <a:cubicBezTo>
                  <a:pt x="40059" y="265711"/>
                  <a:pt x="18455" y="172558"/>
                  <a:pt x="6350" y="79576"/>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1057506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A129182-C476-4F97-8EB7-8B83CB11BA84}"/>
              </a:ext>
            </a:extLst>
          </p:cNvPr>
          <p:cNvSpPr>
            <a:spLocks noGrp="1"/>
          </p:cNvSpPr>
          <p:nvPr>
            <p:ph type="pic" sz="quarter" idx="10"/>
          </p:nvPr>
        </p:nvSpPr>
        <p:spPr>
          <a:xfrm>
            <a:off x="1328209" y="400222"/>
            <a:ext cx="10406917" cy="4133679"/>
          </a:xfrm>
          <a:custGeom>
            <a:avLst/>
            <a:gdLst>
              <a:gd name="connsiteX0" fmla="*/ 227890 w 10406917"/>
              <a:gd name="connsiteY0" fmla="*/ 0 h 4133679"/>
              <a:gd name="connsiteX1" fmla="*/ 10179027 w 10406917"/>
              <a:gd name="connsiteY1" fmla="*/ 0 h 4133679"/>
              <a:gd name="connsiteX2" fmla="*/ 10406917 w 10406917"/>
              <a:gd name="connsiteY2" fmla="*/ 227890 h 4133679"/>
              <a:gd name="connsiteX3" fmla="*/ 10406917 w 10406917"/>
              <a:gd name="connsiteY3" fmla="*/ 3905789 h 4133679"/>
              <a:gd name="connsiteX4" fmla="*/ 10179027 w 10406917"/>
              <a:gd name="connsiteY4" fmla="*/ 4133679 h 4133679"/>
              <a:gd name="connsiteX5" fmla="*/ 227890 w 10406917"/>
              <a:gd name="connsiteY5" fmla="*/ 4133679 h 4133679"/>
              <a:gd name="connsiteX6" fmla="*/ 0 w 10406917"/>
              <a:gd name="connsiteY6" fmla="*/ 3905789 h 4133679"/>
              <a:gd name="connsiteX7" fmla="*/ 0 w 10406917"/>
              <a:gd name="connsiteY7" fmla="*/ 227890 h 4133679"/>
              <a:gd name="connsiteX8" fmla="*/ 227890 w 10406917"/>
              <a:gd name="connsiteY8" fmla="*/ 0 h 413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6917" h="4133679">
                <a:moveTo>
                  <a:pt x="227890" y="0"/>
                </a:moveTo>
                <a:lnTo>
                  <a:pt x="10179027" y="0"/>
                </a:lnTo>
                <a:cubicBezTo>
                  <a:pt x="10304887" y="0"/>
                  <a:pt x="10406917" y="102030"/>
                  <a:pt x="10406917" y="227890"/>
                </a:cubicBezTo>
                <a:lnTo>
                  <a:pt x="10406917" y="3905789"/>
                </a:lnTo>
                <a:cubicBezTo>
                  <a:pt x="10406917" y="4031649"/>
                  <a:pt x="10304887" y="4133679"/>
                  <a:pt x="10179027" y="4133679"/>
                </a:cubicBezTo>
                <a:lnTo>
                  <a:pt x="227890" y="4133679"/>
                </a:lnTo>
                <a:cubicBezTo>
                  <a:pt x="102030" y="4133679"/>
                  <a:pt x="0" y="4031649"/>
                  <a:pt x="0" y="3905789"/>
                </a:cubicBezTo>
                <a:lnTo>
                  <a:pt x="0" y="227890"/>
                </a:lnTo>
                <a:cubicBezTo>
                  <a:pt x="0" y="102030"/>
                  <a:pt x="102030" y="0"/>
                  <a:pt x="227890"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262872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0F7CB8D-7C73-4B9A-8A2A-2E3E96F764CC}"/>
              </a:ext>
            </a:extLst>
          </p:cNvPr>
          <p:cNvSpPr>
            <a:spLocks noGrp="1"/>
          </p:cNvSpPr>
          <p:nvPr>
            <p:ph type="pic" sz="quarter" idx="10"/>
          </p:nvPr>
        </p:nvSpPr>
        <p:spPr>
          <a:xfrm>
            <a:off x="1736348" y="2038912"/>
            <a:ext cx="2036019" cy="3854407"/>
          </a:xfrm>
          <a:custGeom>
            <a:avLst/>
            <a:gdLst>
              <a:gd name="connsiteX0" fmla="*/ 339343 w 2036019"/>
              <a:gd name="connsiteY0" fmla="*/ 0 h 3854407"/>
              <a:gd name="connsiteX1" fmla="*/ 1696676 w 2036019"/>
              <a:gd name="connsiteY1" fmla="*/ 0 h 3854407"/>
              <a:gd name="connsiteX2" fmla="*/ 2036019 w 2036019"/>
              <a:gd name="connsiteY2" fmla="*/ 339343 h 3854407"/>
              <a:gd name="connsiteX3" fmla="*/ 2036019 w 2036019"/>
              <a:gd name="connsiteY3" fmla="*/ 3515064 h 3854407"/>
              <a:gd name="connsiteX4" fmla="*/ 1696676 w 2036019"/>
              <a:gd name="connsiteY4" fmla="*/ 3854407 h 3854407"/>
              <a:gd name="connsiteX5" fmla="*/ 339343 w 2036019"/>
              <a:gd name="connsiteY5" fmla="*/ 3854407 h 3854407"/>
              <a:gd name="connsiteX6" fmla="*/ 0 w 2036019"/>
              <a:gd name="connsiteY6" fmla="*/ 3515064 h 3854407"/>
              <a:gd name="connsiteX7" fmla="*/ 0 w 2036019"/>
              <a:gd name="connsiteY7" fmla="*/ 339343 h 3854407"/>
              <a:gd name="connsiteX8" fmla="*/ 339343 w 2036019"/>
              <a:gd name="connsiteY8" fmla="*/ 0 h 385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019" h="3854407">
                <a:moveTo>
                  <a:pt x="339343" y="0"/>
                </a:moveTo>
                <a:lnTo>
                  <a:pt x="1696676" y="0"/>
                </a:lnTo>
                <a:cubicBezTo>
                  <a:pt x="1884090" y="0"/>
                  <a:pt x="2036019" y="151929"/>
                  <a:pt x="2036019" y="339343"/>
                </a:cubicBezTo>
                <a:lnTo>
                  <a:pt x="2036019" y="3515064"/>
                </a:lnTo>
                <a:cubicBezTo>
                  <a:pt x="2036019" y="3702478"/>
                  <a:pt x="1884090" y="3854407"/>
                  <a:pt x="1696676" y="3854407"/>
                </a:cubicBezTo>
                <a:lnTo>
                  <a:pt x="339343" y="3854407"/>
                </a:lnTo>
                <a:cubicBezTo>
                  <a:pt x="151929" y="3854407"/>
                  <a:pt x="0" y="3702478"/>
                  <a:pt x="0" y="3515064"/>
                </a:cubicBezTo>
                <a:lnTo>
                  <a:pt x="0" y="339343"/>
                </a:lnTo>
                <a:cubicBezTo>
                  <a:pt x="0" y="151929"/>
                  <a:pt x="151929" y="0"/>
                  <a:pt x="339343"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8D5A2278-BC14-43DF-8452-F29F362DAAC7}"/>
              </a:ext>
            </a:extLst>
          </p:cNvPr>
          <p:cNvSpPr>
            <a:spLocks noGrp="1"/>
          </p:cNvSpPr>
          <p:nvPr>
            <p:ph type="pic" sz="quarter" idx="11"/>
          </p:nvPr>
        </p:nvSpPr>
        <p:spPr>
          <a:xfrm>
            <a:off x="4191600" y="2719740"/>
            <a:ext cx="2036019" cy="3173579"/>
          </a:xfrm>
          <a:custGeom>
            <a:avLst/>
            <a:gdLst>
              <a:gd name="connsiteX0" fmla="*/ 339343 w 2036019"/>
              <a:gd name="connsiteY0" fmla="*/ 0 h 3173579"/>
              <a:gd name="connsiteX1" fmla="*/ 1696676 w 2036019"/>
              <a:gd name="connsiteY1" fmla="*/ 0 h 3173579"/>
              <a:gd name="connsiteX2" fmla="*/ 2036019 w 2036019"/>
              <a:gd name="connsiteY2" fmla="*/ 339343 h 3173579"/>
              <a:gd name="connsiteX3" fmla="*/ 2036019 w 2036019"/>
              <a:gd name="connsiteY3" fmla="*/ 2834236 h 3173579"/>
              <a:gd name="connsiteX4" fmla="*/ 1696676 w 2036019"/>
              <a:gd name="connsiteY4" fmla="*/ 3173579 h 3173579"/>
              <a:gd name="connsiteX5" fmla="*/ 339343 w 2036019"/>
              <a:gd name="connsiteY5" fmla="*/ 3173579 h 3173579"/>
              <a:gd name="connsiteX6" fmla="*/ 0 w 2036019"/>
              <a:gd name="connsiteY6" fmla="*/ 2834236 h 3173579"/>
              <a:gd name="connsiteX7" fmla="*/ 0 w 2036019"/>
              <a:gd name="connsiteY7" fmla="*/ 339343 h 3173579"/>
              <a:gd name="connsiteX8" fmla="*/ 339343 w 2036019"/>
              <a:gd name="connsiteY8" fmla="*/ 0 h 317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019" h="3173579">
                <a:moveTo>
                  <a:pt x="339343" y="0"/>
                </a:moveTo>
                <a:lnTo>
                  <a:pt x="1696676" y="0"/>
                </a:lnTo>
                <a:cubicBezTo>
                  <a:pt x="1884090" y="0"/>
                  <a:pt x="2036019" y="151929"/>
                  <a:pt x="2036019" y="339343"/>
                </a:cubicBezTo>
                <a:lnTo>
                  <a:pt x="2036019" y="2834236"/>
                </a:lnTo>
                <a:cubicBezTo>
                  <a:pt x="2036019" y="3021650"/>
                  <a:pt x="1884090" y="3173579"/>
                  <a:pt x="1696676" y="3173579"/>
                </a:cubicBezTo>
                <a:lnTo>
                  <a:pt x="339343" y="3173579"/>
                </a:lnTo>
                <a:cubicBezTo>
                  <a:pt x="151929" y="3173579"/>
                  <a:pt x="0" y="3021650"/>
                  <a:pt x="0" y="2834236"/>
                </a:cubicBezTo>
                <a:lnTo>
                  <a:pt x="0" y="339343"/>
                </a:lnTo>
                <a:cubicBezTo>
                  <a:pt x="0" y="151929"/>
                  <a:pt x="151929" y="0"/>
                  <a:pt x="339343"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2" name="Picture Placeholder 11">
            <a:extLst>
              <a:ext uri="{FF2B5EF4-FFF2-40B4-BE49-F238E27FC236}">
                <a16:creationId xmlns:a16="http://schemas.microsoft.com/office/drawing/2014/main" id="{5E6EA006-99EE-4328-B9E4-9F3117215347}"/>
              </a:ext>
            </a:extLst>
          </p:cNvPr>
          <p:cNvSpPr>
            <a:spLocks noGrp="1"/>
          </p:cNvSpPr>
          <p:nvPr>
            <p:ph type="pic" sz="quarter" idx="12"/>
          </p:nvPr>
        </p:nvSpPr>
        <p:spPr>
          <a:xfrm>
            <a:off x="6646852" y="2719740"/>
            <a:ext cx="2036019" cy="3173579"/>
          </a:xfrm>
          <a:custGeom>
            <a:avLst/>
            <a:gdLst>
              <a:gd name="connsiteX0" fmla="*/ 339343 w 2036019"/>
              <a:gd name="connsiteY0" fmla="*/ 0 h 3173579"/>
              <a:gd name="connsiteX1" fmla="*/ 1696676 w 2036019"/>
              <a:gd name="connsiteY1" fmla="*/ 0 h 3173579"/>
              <a:gd name="connsiteX2" fmla="*/ 2036019 w 2036019"/>
              <a:gd name="connsiteY2" fmla="*/ 339343 h 3173579"/>
              <a:gd name="connsiteX3" fmla="*/ 2036019 w 2036019"/>
              <a:gd name="connsiteY3" fmla="*/ 2834236 h 3173579"/>
              <a:gd name="connsiteX4" fmla="*/ 1696676 w 2036019"/>
              <a:gd name="connsiteY4" fmla="*/ 3173579 h 3173579"/>
              <a:gd name="connsiteX5" fmla="*/ 339343 w 2036019"/>
              <a:gd name="connsiteY5" fmla="*/ 3173579 h 3173579"/>
              <a:gd name="connsiteX6" fmla="*/ 0 w 2036019"/>
              <a:gd name="connsiteY6" fmla="*/ 2834236 h 3173579"/>
              <a:gd name="connsiteX7" fmla="*/ 0 w 2036019"/>
              <a:gd name="connsiteY7" fmla="*/ 339343 h 3173579"/>
              <a:gd name="connsiteX8" fmla="*/ 339343 w 2036019"/>
              <a:gd name="connsiteY8" fmla="*/ 0 h 317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019" h="3173579">
                <a:moveTo>
                  <a:pt x="339343" y="0"/>
                </a:moveTo>
                <a:lnTo>
                  <a:pt x="1696676" y="0"/>
                </a:lnTo>
                <a:cubicBezTo>
                  <a:pt x="1884090" y="0"/>
                  <a:pt x="2036019" y="151929"/>
                  <a:pt x="2036019" y="339343"/>
                </a:cubicBezTo>
                <a:lnTo>
                  <a:pt x="2036019" y="2834236"/>
                </a:lnTo>
                <a:cubicBezTo>
                  <a:pt x="2036019" y="3021650"/>
                  <a:pt x="1884090" y="3173579"/>
                  <a:pt x="1696676" y="3173579"/>
                </a:cubicBezTo>
                <a:lnTo>
                  <a:pt x="339343" y="3173579"/>
                </a:lnTo>
                <a:cubicBezTo>
                  <a:pt x="151929" y="3173579"/>
                  <a:pt x="0" y="3021650"/>
                  <a:pt x="0" y="2834236"/>
                </a:cubicBezTo>
                <a:lnTo>
                  <a:pt x="0" y="339343"/>
                </a:lnTo>
                <a:cubicBezTo>
                  <a:pt x="0" y="151929"/>
                  <a:pt x="151929" y="0"/>
                  <a:pt x="339343"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1" name="Picture Placeholder 10">
            <a:extLst>
              <a:ext uri="{FF2B5EF4-FFF2-40B4-BE49-F238E27FC236}">
                <a16:creationId xmlns:a16="http://schemas.microsoft.com/office/drawing/2014/main" id="{1E9A32E4-D758-433D-9F9A-82CFE8EC04B4}"/>
              </a:ext>
            </a:extLst>
          </p:cNvPr>
          <p:cNvSpPr>
            <a:spLocks noGrp="1"/>
          </p:cNvSpPr>
          <p:nvPr>
            <p:ph type="pic" sz="quarter" idx="13"/>
          </p:nvPr>
        </p:nvSpPr>
        <p:spPr>
          <a:xfrm>
            <a:off x="9102104" y="2123878"/>
            <a:ext cx="2036019" cy="3854407"/>
          </a:xfrm>
          <a:custGeom>
            <a:avLst/>
            <a:gdLst>
              <a:gd name="connsiteX0" fmla="*/ 339343 w 2036019"/>
              <a:gd name="connsiteY0" fmla="*/ 0 h 3854407"/>
              <a:gd name="connsiteX1" fmla="*/ 1696676 w 2036019"/>
              <a:gd name="connsiteY1" fmla="*/ 0 h 3854407"/>
              <a:gd name="connsiteX2" fmla="*/ 2036019 w 2036019"/>
              <a:gd name="connsiteY2" fmla="*/ 339343 h 3854407"/>
              <a:gd name="connsiteX3" fmla="*/ 2036019 w 2036019"/>
              <a:gd name="connsiteY3" fmla="*/ 3515064 h 3854407"/>
              <a:gd name="connsiteX4" fmla="*/ 1696676 w 2036019"/>
              <a:gd name="connsiteY4" fmla="*/ 3854407 h 3854407"/>
              <a:gd name="connsiteX5" fmla="*/ 339343 w 2036019"/>
              <a:gd name="connsiteY5" fmla="*/ 3854407 h 3854407"/>
              <a:gd name="connsiteX6" fmla="*/ 0 w 2036019"/>
              <a:gd name="connsiteY6" fmla="*/ 3515064 h 3854407"/>
              <a:gd name="connsiteX7" fmla="*/ 0 w 2036019"/>
              <a:gd name="connsiteY7" fmla="*/ 339343 h 3854407"/>
              <a:gd name="connsiteX8" fmla="*/ 339343 w 2036019"/>
              <a:gd name="connsiteY8" fmla="*/ 0 h 385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6019" h="3854407">
                <a:moveTo>
                  <a:pt x="339343" y="0"/>
                </a:moveTo>
                <a:lnTo>
                  <a:pt x="1696676" y="0"/>
                </a:lnTo>
                <a:cubicBezTo>
                  <a:pt x="1884090" y="0"/>
                  <a:pt x="2036019" y="151929"/>
                  <a:pt x="2036019" y="339343"/>
                </a:cubicBezTo>
                <a:lnTo>
                  <a:pt x="2036019" y="3515064"/>
                </a:lnTo>
                <a:cubicBezTo>
                  <a:pt x="2036019" y="3702478"/>
                  <a:pt x="1884090" y="3854407"/>
                  <a:pt x="1696676" y="3854407"/>
                </a:cubicBezTo>
                <a:lnTo>
                  <a:pt x="339343" y="3854407"/>
                </a:lnTo>
                <a:cubicBezTo>
                  <a:pt x="151929" y="3854407"/>
                  <a:pt x="0" y="3702478"/>
                  <a:pt x="0" y="3515064"/>
                </a:cubicBezTo>
                <a:lnTo>
                  <a:pt x="0" y="339343"/>
                </a:lnTo>
                <a:cubicBezTo>
                  <a:pt x="0" y="151929"/>
                  <a:pt x="151929" y="0"/>
                  <a:pt x="339343"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242842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Rectangle: Single Corner Rounded 8">
            <a:extLst>
              <a:ext uri="{FF2B5EF4-FFF2-40B4-BE49-F238E27FC236}">
                <a16:creationId xmlns:a16="http://schemas.microsoft.com/office/drawing/2014/main" id="{B81AD923-EEE9-437D-B0B9-54EB18F1E197}"/>
              </a:ext>
            </a:extLst>
          </p:cNvPr>
          <p:cNvSpPr/>
          <p:nvPr userDrawn="1"/>
        </p:nvSpPr>
        <p:spPr>
          <a:xfrm flipH="1">
            <a:off x="4100052" y="2986411"/>
            <a:ext cx="8091948" cy="3871590"/>
          </a:xfrm>
          <a:prstGeom prst="round1Rect">
            <a:avLst>
              <a:gd name="adj" fmla="val 13683"/>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Picture Placeholder 36">
            <a:extLst>
              <a:ext uri="{FF2B5EF4-FFF2-40B4-BE49-F238E27FC236}">
                <a16:creationId xmlns:a16="http://schemas.microsoft.com/office/drawing/2014/main" id="{7039A08E-941E-4257-B439-0DFB9CE451D5}"/>
              </a:ext>
            </a:extLst>
          </p:cNvPr>
          <p:cNvSpPr>
            <a:spLocks noGrp="1"/>
          </p:cNvSpPr>
          <p:nvPr>
            <p:ph type="pic" sz="quarter" idx="10"/>
          </p:nvPr>
        </p:nvSpPr>
        <p:spPr>
          <a:xfrm>
            <a:off x="4842688" y="2208504"/>
            <a:ext cx="2312424" cy="2713703"/>
          </a:xfrm>
          <a:custGeom>
            <a:avLst/>
            <a:gdLst>
              <a:gd name="connsiteX0" fmla="*/ 385412 w 2312424"/>
              <a:gd name="connsiteY0" fmla="*/ 0 h 2713703"/>
              <a:gd name="connsiteX1" fmla="*/ 1927012 w 2312424"/>
              <a:gd name="connsiteY1" fmla="*/ 0 h 2713703"/>
              <a:gd name="connsiteX2" fmla="*/ 2312424 w 2312424"/>
              <a:gd name="connsiteY2" fmla="*/ 385412 h 2713703"/>
              <a:gd name="connsiteX3" fmla="*/ 2312424 w 2312424"/>
              <a:gd name="connsiteY3" fmla="*/ 2328291 h 2713703"/>
              <a:gd name="connsiteX4" fmla="*/ 1927012 w 2312424"/>
              <a:gd name="connsiteY4" fmla="*/ 2713703 h 2713703"/>
              <a:gd name="connsiteX5" fmla="*/ 385412 w 2312424"/>
              <a:gd name="connsiteY5" fmla="*/ 2713703 h 2713703"/>
              <a:gd name="connsiteX6" fmla="*/ 0 w 2312424"/>
              <a:gd name="connsiteY6" fmla="*/ 2328291 h 2713703"/>
              <a:gd name="connsiteX7" fmla="*/ 0 w 2312424"/>
              <a:gd name="connsiteY7" fmla="*/ 385412 h 2713703"/>
              <a:gd name="connsiteX8" fmla="*/ 385412 w 2312424"/>
              <a:gd name="connsiteY8" fmla="*/ 0 h 27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424" h="2713703">
                <a:moveTo>
                  <a:pt x="385412" y="0"/>
                </a:moveTo>
                <a:lnTo>
                  <a:pt x="1927012" y="0"/>
                </a:lnTo>
                <a:cubicBezTo>
                  <a:pt x="2139869" y="0"/>
                  <a:pt x="2312424" y="172555"/>
                  <a:pt x="2312424" y="385412"/>
                </a:cubicBezTo>
                <a:lnTo>
                  <a:pt x="2312424" y="2328291"/>
                </a:lnTo>
                <a:cubicBezTo>
                  <a:pt x="2312424" y="2541148"/>
                  <a:pt x="2139869" y="2713703"/>
                  <a:pt x="1927012" y="2713703"/>
                </a:cubicBezTo>
                <a:lnTo>
                  <a:pt x="385412" y="2713703"/>
                </a:lnTo>
                <a:cubicBezTo>
                  <a:pt x="172555" y="2713703"/>
                  <a:pt x="0" y="2541148"/>
                  <a:pt x="0" y="2328291"/>
                </a:cubicBezTo>
                <a:lnTo>
                  <a:pt x="0" y="385412"/>
                </a:lnTo>
                <a:cubicBezTo>
                  <a:pt x="0" y="172555"/>
                  <a:pt x="172555" y="0"/>
                  <a:pt x="385412"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36" name="Picture Placeholder 35">
            <a:extLst>
              <a:ext uri="{FF2B5EF4-FFF2-40B4-BE49-F238E27FC236}">
                <a16:creationId xmlns:a16="http://schemas.microsoft.com/office/drawing/2014/main" id="{E30E198B-6C88-425D-8586-50DDA4ECCA7B}"/>
              </a:ext>
            </a:extLst>
          </p:cNvPr>
          <p:cNvSpPr>
            <a:spLocks noGrp="1"/>
          </p:cNvSpPr>
          <p:nvPr>
            <p:ph type="pic" sz="quarter" idx="11"/>
          </p:nvPr>
        </p:nvSpPr>
        <p:spPr>
          <a:xfrm>
            <a:off x="9170561" y="2208504"/>
            <a:ext cx="2312424" cy="2713703"/>
          </a:xfrm>
          <a:custGeom>
            <a:avLst/>
            <a:gdLst>
              <a:gd name="connsiteX0" fmla="*/ 385412 w 2312424"/>
              <a:gd name="connsiteY0" fmla="*/ 0 h 2713703"/>
              <a:gd name="connsiteX1" fmla="*/ 1927012 w 2312424"/>
              <a:gd name="connsiteY1" fmla="*/ 0 h 2713703"/>
              <a:gd name="connsiteX2" fmla="*/ 2312424 w 2312424"/>
              <a:gd name="connsiteY2" fmla="*/ 385412 h 2713703"/>
              <a:gd name="connsiteX3" fmla="*/ 2312424 w 2312424"/>
              <a:gd name="connsiteY3" fmla="*/ 2328291 h 2713703"/>
              <a:gd name="connsiteX4" fmla="*/ 1927012 w 2312424"/>
              <a:gd name="connsiteY4" fmla="*/ 2713703 h 2713703"/>
              <a:gd name="connsiteX5" fmla="*/ 385412 w 2312424"/>
              <a:gd name="connsiteY5" fmla="*/ 2713703 h 2713703"/>
              <a:gd name="connsiteX6" fmla="*/ 0 w 2312424"/>
              <a:gd name="connsiteY6" fmla="*/ 2328291 h 2713703"/>
              <a:gd name="connsiteX7" fmla="*/ 0 w 2312424"/>
              <a:gd name="connsiteY7" fmla="*/ 385412 h 2713703"/>
              <a:gd name="connsiteX8" fmla="*/ 385412 w 2312424"/>
              <a:gd name="connsiteY8" fmla="*/ 0 h 27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424" h="2713703">
                <a:moveTo>
                  <a:pt x="385412" y="0"/>
                </a:moveTo>
                <a:lnTo>
                  <a:pt x="1927012" y="0"/>
                </a:lnTo>
                <a:cubicBezTo>
                  <a:pt x="2139869" y="0"/>
                  <a:pt x="2312424" y="172555"/>
                  <a:pt x="2312424" y="385412"/>
                </a:cubicBezTo>
                <a:lnTo>
                  <a:pt x="2312424" y="2328291"/>
                </a:lnTo>
                <a:cubicBezTo>
                  <a:pt x="2312424" y="2541148"/>
                  <a:pt x="2139869" y="2713703"/>
                  <a:pt x="1927012" y="2713703"/>
                </a:cubicBezTo>
                <a:lnTo>
                  <a:pt x="385412" y="2713703"/>
                </a:lnTo>
                <a:cubicBezTo>
                  <a:pt x="172555" y="2713703"/>
                  <a:pt x="0" y="2541148"/>
                  <a:pt x="0" y="2328291"/>
                </a:cubicBezTo>
                <a:lnTo>
                  <a:pt x="0" y="385412"/>
                </a:lnTo>
                <a:cubicBezTo>
                  <a:pt x="0" y="172555"/>
                  <a:pt x="172555" y="0"/>
                  <a:pt x="385412"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701321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C0335991-88C4-44BF-866D-BF9475355186}"/>
              </a:ext>
            </a:extLst>
          </p:cNvPr>
          <p:cNvSpPr/>
          <p:nvPr userDrawn="1"/>
        </p:nvSpPr>
        <p:spPr>
          <a:xfrm>
            <a:off x="0" y="3871589"/>
            <a:ext cx="8002016" cy="2986411"/>
          </a:xfrm>
          <a:prstGeom prst="round1Rect">
            <a:avLst>
              <a:gd name="adj" fmla="val 11167"/>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Picture Placeholder 36">
            <a:extLst>
              <a:ext uri="{FF2B5EF4-FFF2-40B4-BE49-F238E27FC236}">
                <a16:creationId xmlns:a16="http://schemas.microsoft.com/office/drawing/2014/main" id="{C83B4A07-1ADF-489B-84A2-1681930E734C}"/>
              </a:ext>
            </a:extLst>
          </p:cNvPr>
          <p:cNvSpPr>
            <a:spLocks noGrp="1"/>
          </p:cNvSpPr>
          <p:nvPr>
            <p:ph type="pic" sz="quarter" idx="10"/>
          </p:nvPr>
        </p:nvSpPr>
        <p:spPr>
          <a:xfrm>
            <a:off x="776917" y="2208504"/>
            <a:ext cx="1878855" cy="2713703"/>
          </a:xfrm>
          <a:custGeom>
            <a:avLst/>
            <a:gdLst>
              <a:gd name="connsiteX0" fmla="*/ 313149 w 1878855"/>
              <a:gd name="connsiteY0" fmla="*/ 0 h 2713703"/>
              <a:gd name="connsiteX1" fmla="*/ 1565706 w 1878855"/>
              <a:gd name="connsiteY1" fmla="*/ 0 h 2713703"/>
              <a:gd name="connsiteX2" fmla="*/ 1878855 w 1878855"/>
              <a:gd name="connsiteY2" fmla="*/ 313149 h 2713703"/>
              <a:gd name="connsiteX3" fmla="*/ 1878855 w 1878855"/>
              <a:gd name="connsiteY3" fmla="*/ 2400554 h 2713703"/>
              <a:gd name="connsiteX4" fmla="*/ 1565706 w 1878855"/>
              <a:gd name="connsiteY4" fmla="*/ 2713703 h 2713703"/>
              <a:gd name="connsiteX5" fmla="*/ 313149 w 1878855"/>
              <a:gd name="connsiteY5" fmla="*/ 2713703 h 2713703"/>
              <a:gd name="connsiteX6" fmla="*/ 0 w 1878855"/>
              <a:gd name="connsiteY6" fmla="*/ 2400554 h 2713703"/>
              <a:gd name="connsiteX7" fmla="*/ 0 w 1878855"/>
              <a:gd name="connsiteY7" fmla="*/ 313149 h 2713703"/>
              <a:gd name="connsiteX8" fmla="*/ 313149 w 1878855"/>
              <a:gd name="connsiteY8" fmla="*/ 0 h 27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855" h="2713703">
                <a:moveTo>
                  <a:pt x="313149" y="0"/>
                </a:moveTo>
                <a:lnTo>
                  <a:pt x="1565706" y="0"/>
                </a:lnTo>
                <a:cubicBezTo>
                  <a:pt x="1738653" y="0"/>
                  <a:pt x="1878855" y="140202"/>
                  <a:pt x="1878855" y="313149"/>
                </a:cubicBezTo>
                <a:lnTo>
                  <a:pt x="1878855" y="2400554"/>
                </a:lnTo>
                <a:cubicBezTo>
                  <a:pt x="1878855" y="2573501"/>
                  <a:pt x="1738653" y="2713703"/>
                  <a:pt x="1565706" y="2713703"/>
                </a:cubicBezTo>
                <a:lnTo>
                  <a:pt x="313149" y="2713703"/>
                </a:lnTo>
                <a:cubicBezTo>
                  <a:pt x="140202" y="2713703"/>
                  <a:pt x="0" y="2573501"/>
                  <a:pt x="0" y="2400554"/>
                </a:cubicBezTo>
                <a:lnTo>
                  <a:pt x="0" y="313149"/>
                </a:lnTo>
                <a:cubicBezTo>
                  <a:pt x="0" y="140202"/>
                  <a:pt x="140202" y="0"/>
                  <a:pt x="313149"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36" name="Picture Placeholder 35">
            <a:extLst>
              <a:ext uri="{FF2B5EF4-FFF2-40B4-BE49-F238E27FC236}">
                <a16:creationId xmlns:a16="http://schemas.microsoft.com/office/drawing/2014/main" id="{7C61B1C9-7A38-4AD6-9E8D-BCB2C606365A}"/>
              </a:ext>
            </a:extLst>
          </p:cNvPr>
          <p:cNvSpPr>
            <a:spLocks noGrp="1"/>
          </p:cNvSpPr>
          <p:nvPr>
            <p:ph type="pic" sz="quarter" idx="11"/>
          </p:nvPr>
        </p:nvSpPr>
        <p:spPr>
          <a:xfrm>
            <a:off x="3978860" y="2208504"/>
            <a:ext cx="3148091" cy="2713703"/>
          </a:xfrm>
          <a:custGeom>
            <a:avLst/>
            <a:gdLst>
              <a:gd name="connsiteX0" fmla="*/ 452293 w 3148091"/>
              <a:gd name="connsiteY0" fmla="*/ 0 h 2713703"/>
              <a:gd name="connsiteX1" fmla="*/ 2695798 w 3148091"/>
              <a:gd name="connsiteY1" fmla="*/ 0 h 2713703"/>
              <a:gd name="connsiteX2" fmla="*/ 3148091 w 3148091"/>
              <a:gd name="connsiteY2" fmla="*/ 452293 h 2713703"/>
              <a:gd name="connsiteX3" fmla="*/ 3148091 w 3148091"/>
              <a:gd name="connsiteY3" fmla="*/ 2261410 h 2713703"/>
              <a:gd name="connsiteX4" fmla="*/ 2695798 w 3148091"/>
              <a:gd name="connsiteY4" fmla="*/ 2713703 h 2713703"/>
              <a:gd name="connsiteX5" fmla="*/ 452293 w 3148091"/>
              <a:gd name="connsiteY5" fmla="*/ 2713703 h 2713703"/>
              <a:gd name="connsiteX6" fmla="*/ 0 w 3148091"/>
              <a:gd name="connsiteY6" fmla="*/ 2261410 h 2713703"/>
              <a:gd name="connsiteX7" fmla="*/ 0 w 3148091"/>
              <a:gd name="connsiteY7" fmla="*/ 452293 h 2713703"/>
              <a:gd name="connsiteX8" fmla="*/ 452293 w 3148091"/>
              <a:gd name="connsiteY8" fmla="*/ 0 h 271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8091" h="2713703">
                <a:moveTo>
                  <a:pt x="452293" y="0"/>
                </a:moveTo>
                <a:lnTo>
                  <a:pt x="2695798" y="0"/>
                </a:lnTo>
                <a:cubicBezTo>
                  <a:pt x="2945593" y="0"/>
                  <a:pt x="3148091" y="202498"/>
                  <a:pt x="3148091" y="452293"/>
                </a:cubicBezTo>
                <a:lnTo>
                  <a:pt x="3148091" y="2261410"/>
                </a:lnTo>
                <a:cubicBezTo>
                  <a:pt x="3148091" y="2511205"/>
                  <a:pt x="2945593" y="2713703"/>
                  <a:pt x="2695798" y="2713703"/>
                </a:cubicBezTo>
                <a:lnTo>
                  <a:pt x="452293" y="2713703"/>
                </a:lnTo>
                <a:cubicBezTo>
                  <a:pt x="202498" y="2713703"/>
                  <a:pt x="0" y="2511205"/>
                  <a:pt x="0" y="2261410"/>
                </a:cubicBezTo>
                <a:lnTo>
                  <a:pt x="0" y="452293"/>
                </a:lnTo>
                <a:cubicBezTo>
                  <a:pt x="0" y="202498"/>
                  <a:pt x="202498" y="0"/>
                  <a:pt x="452293"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2777775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86796AF1-5082-48A0-8C72-5EA9C1577067}"/>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Arc 9">
            <a:extLst>
              <a:ext uri="{FF2B5EF4-FFF2-40B4-BE49-F238E27FC236}">
                <a16:creationId xmlns:a16="http://schemas.microsoft.com/office/drawing/2014/main" id="{BBAE04DA-8F1C-4D3B-A30B-6B3E629E7A25}"/>
              </a:ext>
            </a:extLst>
          </p:cNvPr>
          <p:cNvSpPr/>
          <p:nvPr userDrawn="1"/>
        </p:nvSpPr>
        <p:spPr>
          <a:xfrm>
            <a:off x="0" y="211"/>
            <a:ext cx="7239000" cy="6857789"/>
          </a:xfrm>
          <a:custGeom>
            <a:avLst/>
            <a:gdLst>
              <a:gd name="connsiteX0" fmla="*/ 6096000 w 12192000"/>
              <a:gd name="connsiteY0" fmla="*/ 0 h 7296150"/>
              <a:gd name="connsiteX1" fmla="*/ 12192000 w 12192000"/>
              <a:gd name="connsiteY1" fmla="*/ 3648075 h 7296150"/>
              <a:gd name="connsiteX2" fmla="*/ 6096000 w 12192000"/>
              <a:gd name="connsiteY2" fmla="*/ 3648075 h 7296150"/>
              <a:gd name="connsiteX3" fmla="*/ 6096000 w 12192000"/>
              <a:gd name="connsiteY3" fmla="*/ 0 h 7296150"/>
              <a:gd name="connsiteX0" fmla="*/ 6096000 w 12192000"/>
              <a:gd name="connsiteY0" fmla="*/ 0 h 7296150"/>
              <a:gd name="connsiteX1" fmla="*/ 12192000 w 12192000"/>
              <a:gd name="connsiteY1" fmla="*/ 3648075 h 7296150"/>
              <a:gd name="connsiteX0" fmla="*/ 0 w 6267450"/>
              <a:gd name="connsiteY0" fmla="*/ 0 h 6905625"/>
              <a:gd name="connsiteX1" fmla="*/ 6096000 w 6267450"/>
              <a:gd name="connsiteY1" fmla="*/ 3648075 h 6905625"/>
              <a:gd name="connsiteX2" fmla="*/ 0 w 6267450"/>
              <a:gd name="connsiteY2" fmla="*/ 3648075 h 6905625"/>
              <a:gd name="connsiteX3" fmla="*/ 0 w 6267450"/>
              <a:gd name="connsiteY3" fmla="*/ 0 h 6905625"/>
              <a:gd name="connsiteX0" fmla="*/ 0 w 6267450"/>
              <a:gd name="connsiteY0" fmla="*/ 0 h 6905625"/>
              <a:gd name="connsiteX1" fmla="*/ 6267450 w 6267450"/>
              <a:gd name="connsiteY1" fmla="*/ 6905625 h 6905625"/>
              <a:gd name="connsiteX0" fmla="*/ 0 w 6267450"/>
              <a:gd name="connsiteY0" fmla="*/ 0 h 6905625"/>
              <a:gd name="connsiteX1" fmla="*/ 6096000 w 6267450"/>
              <a:gd name="connsiteY1" fmla="*/ 3648075 h 6905625"/>
              <a:gd name="connsiteX2" fmla="*/ 0 w 6267450"/>
              <a:gd name="connsiteY2" fmla="*/ 3648075 h 6905625"/>
              <a:gd name="connsiteX3" fmla="*/ 0 w 6267450"/>
              <a:gd name="connsiteY3" fmla="*/ 0 h 6905625"/>
              <a:gd name="connsiteX0" fmla="*/ 0 w 6267450"/>
              <a:gd name="connsiteY0" fmla="*/ 0 h 6905625"/>
              <a:gd name="connsiteX1" fmla="*/ 6267450 w 6267450"/>
              <a:gd name="connsiteY1" fmla="*/ 6905625 h 6905625"/>
              <a:gd name="connsiteX0" fmla="*/ 0 w 8096250"/>
              <a:gd name="connsiteY0" fmla="*/ 0 h 6829425"/>
              <a:gd name="connsiteX1" fmla="*/ 6096000 w 8096250"/>
              <a:gd name="connsiteY1" fmla="*/ 3648075 h 6829425"/>
              <a:gd name="connsiteX2" fmla="*/ 0 w 8096250"/>
              <a:gd name="connsiteY2" fmla="*/ 3648075 h 6829425"/>
              <a:gd name="connsiteX3" fmla="*/ 0 w 8096250"/>
              <a:gd name="connsiteY3" fmla="*/ 0 h 6829425"/>
              <a:gd name="connsiteX0" fmla="*/ 0 w 8096250"/>
              <a:gd name="connsiteY0" fmla="*/ 0 h 6829425"/>
              <a:gd name="connsiteX1" fmla="*/ 8096250 w 8096250"/>
              <a:gd name="connsiteY1" fmla="*/ 6829425 h 6829425"/>
              <a:gd name="connsiteX0" fmla="*/ 0 w 8096250"/>
              <a:gd name="connsiteY0" fmla="*/ 0 h 6834207"/>
              <a:gd name="connsiteX1" fmla="*/ 6096000 w 8096250"/>
              <a:gd name="connsiteY1" fmla="*/ 3648075 h 6834207"/>
              <a:gd name="connsiteX2" fmla="*/ 0 w 8096250"/>
              <a:gd name="connsiteY2" fmla="*/ 3648075 h 6834207"/>
              <a:gd name="connsiteX3" fmla="*/ 0 w 8096250"/>
              <a:gd name="connsiteY3" fmla="*/ 0 h 6834207"/>
              <a:gd name="connsiteX0" fmla="*/ 0 w 8096250"/>
              <a:gd name="connsiteY0" fmla="*/ 0 h 6834207"/>
              <a:gd name="connsiteX1" fmla="*/ 8096250 w 8096250"/>
              <a:gd name="connsiteY1" fmla="*/ 6829425 h 6834207"/>
              <a:gd name="connsiteX0" fmla="*/ 0 w 8020050"/>
              <a:gd name="connsiteY0" fmla="*/ 0 h 6853245"/>
              <a:gd name="connsiteX1" fmla="*/ 6096000 w 8020050"/>
              <a:gd name="connsiteY1" fmla="*/ 3648075 h 6853245"/>
              <a:gd name="connsiteX2" fmla="*/ 0 w 8020050"/>
              <a:gd name="connsiteY2" fmla="*/ 3648075 h 6853245"/>
              <a:gd name="connsiteX3" fmla="*/ 0 w 8020050"/>
              <a:gd name="connsiteY3" fmla="*/ 0 h 6853245"/>
              <a:gd name="connsiteX0" fmla="*/ 0 w 8020050"/>
              <a:gd name="connsiteY0" fmla="*/ 0 h 6853245"/>
              <a:gd name="connsiteX1" fmla="*/ 8020050 w 8020050"/>
              <a:gd name="connsiteY1" fmla="*/ 6848475 h 6853245"/>
              <a:gd name="connsiteX0" fmla="*/ 0 w 8020050"/>
              <a:gd name="connsiteY0" fmla="*/ 0 h 6848475"/>
              <a:gd name="connsiteX1" fmla="*/ 6096000 w 8020050"/>
              <a:gd name="connsiteY1" fmla="*/ 3648075 h 6848475"/>
              <a:gd name="connsiteX2" fmla="*/ 0 w 8020050"/>
              <a:gd name="connsiteY2" fmla="*/ 3648075 h 6848475"/>
              <a:gd name="connsiteX3" fmla="*/ 0 w 8020050"/>
              <a:gd name="connsiteY3" fmla="*/ 0 h 6848475"/>
              <a:gd name="connsiteX0" fmla="*/ 0 w 8020050"/>
              <a:gd name="connsiteY0" fmla="*/ 0 h 6848475"/>
              <a:gd name="connsiteX1" fmla="*/ 8020050 w 8020050"/>
              <a:gd name="connsiteY1" fmla="*/ 6848475 h 6848475"/>
              <a:gd name="connsiteX0" fmla="*/ 0 w 8020050"/>
              <a:gd name="connsiteY0" fmla="*/ 0 h 6848475"/>
              <a:gd name="connsiteX1" fmla="*/ 5734050 w 8020050"/>
              <a:gd name="connsiteY1" fmla="*/ 4010025 h 6848475"/>
              <a:gd name="connsiteX2" fmla="*/ 0 w 8020050"/>
              <a:gd name="connsiteY2" fmla="*/ 3648075 h 6848475"/>
              <a:gd name="connsiteX3" fmla="*/ 0 w 8020050"/>
              <a:gd name="connsiteY3" fmla="*/ 0 h 6848475"/>
              <a:gd name="connsiteX0" fmla="*/ 0 w 8020050"/>
              <a:gd name="connsiteY0" fmla="*/ 0 h 6848475"/>
              <a:gd name="connsiteX1" fmla="*/ 8020050 w 8020050"/>
              <a:gd name="connsiteY1" fmla="*/ 6848475 h 6848475"/>
              <a:gd name="connsiteX0" fmla="*/ 0 w 8020050"/>
              <a:gd name="connsiteY0" fmla="*/ 0 h 6848475"/>
              <a:gd name="connsiteX1" fmla="*/ 4400550 w 8020050"/>
              <a:gd name="connsiteY1" fmla="*/ 6715125 h 6848475"/>
              <a:gd name="connsiteX2" fmla="*/ 0 w 8020050"/>
              <a:gd name="connsiteY2" fmla="*/ 3648075 h 6848475"/>
              <a:gd name="connsiteX3" fmla="*/ 0 w 8020050"/>
              <a:gd name="connsiteY3" fmla="*/ 0 h 6848475"/>
              <a:gd name="connsiteX0" fmla="*/ 0 w 8020050"/>
              <a:gd name="connsiteY0" fmla="*/ 0 h 6848475"/>
              <a:gd name="connsiteX1" fmla="*/ 8020050 w 8020050"/>
              <a:gd name="connsiteY1" fmla="*/ 6848475 h 6848475"/>
              <a:gd name="connsiteX0" fmla="*/ 0 w 8020050"/>
              <a:gd name="connsiteY0" fmla="*/ 0 h 6848475"/>
              <a:gd name="connsiteX1" fmla="*/ 4400550 w 8020050"/>
              <a:gd name="connsiteY1" fmla="*/ 6715125 h 6848475"/>
              <a:gd name="connsiteX2" fmla="*/ 0 w 8020050"/>
              <a:gd name="connsiteY2" fmla="*/ 3648075 h 6848475"/>
              <a:gd name="connsiteX3" fmla="*/ 0 w 8020050"/>
              <a:gd name="connsiteY3" fmla="*/ 0 h 6848475"/>
              <a:gd name="connsiteX0" fmla="*/ 0 w 8020050"/>
              <a:gd name="connsiteY0" fmla="*/ 0 h 6848475"/>
              <a:gd name="connsiteX1" fmla="*/ 8020050 w 8020050"/>
              <a:gd name="connsiteY1" fmla="*/ 6848475 h 6848475"/>
              <a:gd name="connsiteX0" fmla="*/ 56300 w 8076350"/>
              <a:gd name="connsiteY0" fmla="*/ 0 h 6848475"/>
              <a:gd name="connsiteX1" fmla="*/ 4456850 w 8076350"/>
              <a:gd name="connsiteY1" fmla="*/ 6715125 h 6848475"/>
              <a:gd name="connsiteX2" fmla="*/ 56300 w 8076350"/>
              <a:gd name="connsiteY2" fmla="*/ 3648075 h 6848475"/>
              <a:gd name="connsiteX3" fmla="*/ 56300 w 8076350"/>
              <a:gd name="connsiteY3" fmla="*/ 0 h 6848475"/>
              <a:gd name="connsiteX0" fmla="*/ 0 w 8076350"/>
              <a:gd name="connsiteY0" fmla="*/ 2606225 h 6848475"/>
              <a:gd name="connsiteX1" fmla="*/ 8076350 w 8076350"/>
              <a:gd name="connsiteY1" fmla="*/ 6848475 h 6848475"/>
              <a:gd name="connsiteX0" fmla="*/ 56300 w 10478490"/>
              <a:gd name="connsiteY0" fmla="*/ 0 h 6848475"/>
              <a:gd name="connsiteX1" fmla="*/ 4456850 w 10478490"/>
              <a:gd name="connsiteY1" fmla="*/ 6715125 h 6848475"/>
              <a:gd name="connsiteX2" fmla="*/ 56300 w 10478490"/>
              <a:gd name="connsiteY2" fmla="*/ 3648075 h 6848475"/>
              <a:gd name="connsiteX3" fmla="*/ 56300 w 10478490"/>
              <a:gd name="connsiteY3" fmla="*/ 0 h 6848475"/>
              <a:gd name="connsiteX0" fmla="*/ 0 w 10478490"/>
              <a:gd name="connsiteY0" fmla="*/ 2606225 h 6848475"/>
              <a:gd name="connsiteX1" fmla="*/ 10478490 w 10478490"/>
              <a:gd name="connsiteY1" fmla="*/ 6848475 h 6848475"/>
              <a:gd name="connsiteX0" fmla="*/ 56300 w 10478490"/>
              <a:gd name="connsiteY0" fmla="*/ 0 h 6848475"/>
              <a:gd name="connsiteX1" fmla="*/ 4456850 w 10478490"/>
              <a:gd name="connsiteY1" fmla="*/ 6715125 h 6848475"/>
              <a:gd name="connsiteX2" fmla="*/ 56300 w 10478490"/>
              <a:gd name="connsiteY2" fmla="*/ 3648075 h 6848475"/>
              <a:gd name="connsiteX3" fmla="*/ 56300 w 10478490"/>
              <a:gd name="connsiteY3" fmla="*/ 0 h 6848475"/>
              <a:gd name="connsiteX0" fmla="*/ 0 w 10478490"/>
              <a:gd name="connsiteY0" fmla="*/ 2606225 h 6848475"/>
              <a:gd name="connsiteX1" fmla="*/ 10478490 w 10478490"/>
              <a:gd name="connsiteY1" fmla="*/ 6848475 h 6848475"/>
              <a:gd name="connsiteX0" fmla="*/ 56300 w 7119247"/>
              <a:gd name="connsiteY0" fmla="*/ 0 h 6810428"/>
              <a:gd name="connsiteX1" fmla="*/ 4456850 w 7119247"/>
              <a:gd name="connsiteY1" fmla="*/ 6715125 h 6810428"/>
              <a:gd name="connsiteX2" fmla="*/ 56300 w 7119247"/>
              <a:gd name="connsiteY2" fmla="*/ 3648075 h 6810428"/>
              <a:gd name="connsiteX3" fmla="*/ 56300 w 7119247"/>
              <a:gd name="connsiteY3" fmla="*/ 0 h 6810428"/>
              <a:gd name="connsiteX0" fmla="*/ 0 w 7119247"/>
              <a:gd name="connsiteY0" fmla="*/ 2606225 h 6810428"/>
              <a:gd name="connsiteX1" fmla="*/ 7119247 w 7119247"/>
              <a:gd name="connsiteY1" fmla="*/ 6810428 h 6810428"/>
              <a:gd name="connsiteX0" fmla="*/ 0 w 7062947"/>
              <a:gd name="connsiteY0" fmla="*/ 0 h 6810428"/>
              <a:gd name="connsiteX1" fmla="*/ 4400550 w 7062947"/>
              <a:gd name="connsiteY1" fmla="*/ 6715125 h 6810428"/>
              <a:gd name="connsiteX2" fmla="*/ 0 w 7062947"/>
              <a:gd name="connsiteY2" fmla="*/ 3648075 h 6810428"/>
              <a:gd name="connsiteX3" fmla="*/ 0 w 7062947"/>
              <a:gd name="connsiteY3" fmla="*/ 0 h 6810428"/>
              <a:gd name="connsiteX0" fmla="*/ 18767 w 7062947"/>
              <a:gd name="connsiteY0" fmla="*/ 1807236 h 6810428"/>
              <a:gd name="connsiteX1" fmla="*/ 7062947 w 7062947"/>
              <a:gd name="connsiteY1" fmla="*/ 6810428 h 6810428"/>
              <a:gd name="connsiteX0" fmla="*/ 0 w 7062947"/>
              <a:gd name="connsiteY0" fmla="*/ 0 h 6810428"/>
              <a:gd name="connsiteX1" fmla="*/ 4400550 w 7062947"/>
              <a:gd name="connsiteY1" fmla="*/ 6715125 h 6810428"/>
              <a:gd name="connsiteX2" fmla="*/ 0 w 7062947"/>
              <a:gd name="connsiteY2" fmla="*/ 3648075 h 6810428"/>
              <a:gd name="connsiteX3" fmla="*/ 0 w 7062947"/>
              <a:gd name="connsiteY3" fmla="*/ 0 h 6810428"/>
              <a:gd name="connsiteX0" fmla="*/ 18767 w 7062947"/>
              <a:gd name="connsiteY0" fmla="*/ 1807236 h 6810428"/>
              <a:gd name="connsiteX1" fmla="*/ 7062947 w 7062947"/>
              <a:gd name="connsiteY1" fmla="*/ 6810428 h 6810428"/>
              <a:gd name="connsiteX0" fmla="*/ 18767 w 7081714"/>
              <a:gd name="connsiteY0" fmla="*/ 0 h 6810428"/>
              <a:gd name="connsiteX1" fmla="*/ 4419317 w 7081714"/>
              <a:gd name="connsiteY1" fmla="*/ 6715125 h 6810428"/>
              <a:gd name="connsiteX2" fmla="*/ 18767 w 7081714"/>
              <a:gd name="connsiteY2" fmla="*/ 3648075 h 6810428"/>
              <a:gd name="connsiteX3" fmla="*/ 18767 w 7081714"/>
              <a:gd name="connsiteY3" fmla="*/ 0 h 6810428"/>
              <a:gd name="connsiteX0" fmla="*/ 0 w 7081714"/>
              <a:gd name="connsiteY0" fmla="*/ 1122389 h 6810428"/>
              <a:gd name="connsiteX1" fmla="*/ 7081714 w 7081714"/>
              <a:gd name="connsiteY1" fmla="*/ 6810428 h 6810428"/>
              <a:gd name="connsiteX0" fmla="*/ 18767 w 7081714"/>
              <a:gd name="connsiteY0" fmla="*/ 0 h 6810428"/>
              <a:gd name="connsiteX1" fmla="*/ 4419317 w 7081714"/>
              <a:gd name="connsiteY1" fmla="*/ 6715125 h 6810428"/>
              <a:gd name="connsiteX2" fmla="*/ 18767 w 7081714"/>
              <a:gd name="connsiteY2" fmla="*/ 3648075 h 6810428"/>
              <a:gd name="connsiteX3" fmla="*/ 18767 w 7081714"/>
              <a:gd name="connsiteY3" fmla="*/ 0 h 6810428"/>
              <a:gd name="connsiteX0" fmla="*/ 0 w 7081714"/>
              <a:gd name="connsiteY0" fmla="*/ 1122389 h 6810428"/>
              <a:gd name="connsiteX1" fmla="*/ 7081714 w 7081714"/>
              <a:gd name="connsiteY1" fmla="*/ 6810428 h 6810428"/>
              <a:gd name="connsiteX0" fmla="*/ 18767 w 7081714"/>
              <a:gd name="connsiteY0" fmla="*/ 0 h 6810428"/>
              <a:gd name="connsiteX1" fmla="*/ 4419317 w 7081714"/>
              <a:gd name="connsiteY1" fmla="*/ 6715125 h 6810428"/>
              <a:gd name="connsiteX2" fmla="*/ 18767 w 7081714"/>
              <a:gd name="connsiteY2" fmla="*/ 3648075 h 6810428"/>
              <a:gd name="connsiteX3" fmla="*/ 18767 w 7081714"/>
              <a:gd name="connsiteY3" fmla="*/ 0 h 6810428"/>
              <a:gd name="connsiteX0" fmla="*/ 0 w 7081714"/>
              <a:gd name="connsiteY0" fmla="*/ 1122389 h 6810428"/>
              <a:gd name="connsiteX1" fmla="*/ 7081714 w 7081714"/>
              <a:gd name="connsiteY1" fmla="*/ 6810428 h 6810428"/>
              <a:gd name="connsiteX0" fmla="*/ 0 w 7062947"/>
              <a:gd name="connsiteY0" fmla="*/ 38047 h 6848475"/>
              <a:gd name="connsiteX1" fmla="*/ 4400550 w 7062947"/>
              <a:gd name="connsiteY1" fmla="*/ 6753172 h 6848475"/>
              <a:gd name="connsiteX2" fmla="*/ 0 w 7062947"/>
              <a:gd name="connsiteY2" fmla="*/ 3686122 h 6848475"/>
              <a:gd name="connsiteX3" fmla="*/ 0 w 7062947"/>
              <a:gd name="connsiteY3" fmla="*/ 38047 h 6848475"/>
              <a:gd name="connsiteX0" fmla="*/ 825736 w 7062947"/>
              <a:gd name="connsiteY0" fmla="*/ 0 h 6848475"/>
              <a:gd name="connsiteX1" fmla="*/ 7062947 w 7062947"/>
              <a:gd name="connsiteY1" fmla="*/ 6848475 h 6848475"/>
              <a:gd name="connsiteX0" fmla="*/ 0 w 7062947"/>
              <a:gd name="connsiteY0" fmla="*/ 38047 h 6848475"/>
              <a:gd name="connsiteX1" fmla="*/ 4400550 w 7062947"/>
              <a:gd name="connsiteY1" fmla="*/ 6753172 h 6848475"/>
              <a:gd name="connsiteX2" fmla="*/ 0 w 7062947"/>
              <a:gd name="connsiteY2" fmla="*/ 3686122 h 6848475"/>
              <a:gd name="connsiteX3" fmla="*/ 0 w 7062947"/>
              <a:gd name="connsiteY3" fmla="*/ 38047 h 6848475"/>
              <a:gd name="connsiteX0" fmla="*/ 825736 w 7062947"/>
              <a:gd name="connsiteY0" fmla="*/ 0 h 6848475"/>
              <a:gd name="connsiteX1" fmla="*/ 7062947 w 7062947"/>
              <a:gd name="connsiteY1" fmla="*/ 6848475 h 6848475"/>
              <a:gd name="connsiteX0" fmla="*/ 0 w 7062947"/>
              <a:gd name="connsiteY0" fmla="*/ 9219 h 6819647"/>
              <a:gd name="connsiteX1" fmla="*/ 4400550 w 7062947"/>
              <a:gd name="connsiteY1" fmla="*/ 6724344 h 6819647"/>
              <a:gd name="connsiteX2" fmla="*/ 0 w 7062947"/>
              <a:gd name="connsiteY2" fmla="*/ 3657294 h 6819647"/>
              <a:gd name="connsiteX3" fmla="*/ 0 w 7062947"/>
              <a:gd name="connsiteY3" fmla="*/ 9219 h 6819647"/>
              <a:gd name="connsiteX0" fmla="*/ 1392189 w 7062947"/>
              <a:gd name="connsiteY0" fmla="*/ 0 h 6819647"/>
              <a:gd name="connsiteX1" fmla="*/ 7062947 w 7062947"/>
              <a:gd name="connsiteY1" fmla="*/ 6819647 h 6819647"/>
              <a:gd name="connsiteX0" fmla="*/ 0 w 7062947"/>
              <a:gd name="connsiteY0" fmla="*/ 9219 h 6819647"/>
              <a:gd name="connsiteX1" fmla="*/ 4400550 w 7062947"/>
              <a:gd name="connsiteY1" fmla="*/ 6724344 h 6819647"/>
              <a:gd name="connsiteX2" fmla="*/ 0 w 7062947"/>
              <a:gd name="connsiteY2" fmla="*/ 3657294 h 6819647"/>
              <a:gd name="connsiteX3" fmla="*/ 0 w 7062947"/>
              <a:gd name="connsiteY3" fmla="*/ 9219 h 6819647"/>
              <a:gd name="connsiteX0" fmla="*/ 1392189 w 7062947"/>
              <a:gd name="connsiteY0" fmla="*/ 0 h 6819647"/>
              <a:gd name="connsiteX1" fmla="*/ 7062947 w 7062947"/>
              <a:gd name="connsiteY1" fmla="*/ 6819647 h 6819647"/>
              <a:gd name="connsiteX0" fmla="*/ 0 w 7062947"/>
              <a:gd name="connsiteY0" fmla="*/ 47056 h 6857484"/>
              <a:gd name="connsiteX1" fmla="*/ 4400550 w 7062947"/>
              <a:gd name="connsiteY1" fmla="*/ 6762181 h 6857484"/>
              <a:gd name="connsiteX2" fmla="*/ 0 w 7062947"/>
              <a:gd name="connsiteY2" fmla="*/ 3695131 h 6857484"/>
              <a:gd name="connsiteX3" fmla="*/ 0 w 7062947"/>
              <a:gd name="connsiteY3" fmla="*/ 47056 h 6857484"/>
              <a:gd name="connsiteX0" fmla="*/ 1224909 w 7062947"/>
              <a:gd name="connsiteY0" fmla="*/ 0 h 6857484"/>
              <a:gd name="connsiteX1" fmla="*/ 7062947 w 7062947"/>
              <a:gd name="connsiteY1" fmla="*/ 6857484 h 6857484"/>
              <a:gd name="connsiteX0" fmla="*/ 0 w 7062947"/>
              <a:gd name="connsiteY0" fmla="*/ 47056 h 6857484"/>
              <a:gd name="connsiteX1" fmla="*/ 4400550 w 7062947"/>
              <a:gd name="connsiteY1" fmla="*/ 6762181 h 6857484"/>
              <a:gd name="connsiteX2" fmla="*/ 0 w 7062947"/>
              <a:gd name="connsiteY2" fmla="*/ 3695131 h 6857484"/>
              <a:gd name="connsiteX3" fmla="*/ 0 w 7062947"/>
              <a:gd name="connsiteY3" fmla="*/ 47056 h 6857484"/>
              <a:gd name="connsiteX0" fmla="*/ 1224909 w 7062947"/>
              <a:gd name="connsiteY0" fmla="*/ 0 h 6857484"/>
              <a:gd name="connsiteX1" fmla="*/ 7062947 w 7062947"/>
              <a:gd name="connsiteY1" fmla="*/ 6857484 h 6857484"/>
              <a:gd name="connsiteX0" fmla="*/ 0 w 7062947"/>
              <a:gd name="connsiteY0" fmla="*/ 47056 h 6857484"/>
              <a:gd name="connsiteX1" fmla="*/ 4400550 w 7062947"/>
              <a:gd name="connsiteY1" fmla="*/ 6762181 h 6857484"/>
              <a:gd name="connsiteX2" fmla="*/ 0 w 7062947"/>
              <a:gd name="connsiteY2" fmla="*/ 3695131 h 6857484"/>
              <a:gd name="connsiteX3" fmla="*/ 0 w 7062947"/>
              <a:gd name="connsiteY3" fmla="*/ 47056 h 6857484"/>
              <a:gd name="connsiteX0" fmla="*/ 1224909 w 7062947"/>
              <a:gd name="connsiteY0" fmla="*/ 0 h 6857484"/>
              <a:gd name="connsiteX1" fmla="*/ 7062947 w 7062947"/>
              <a:gd name="connsiteY1" fmla="*/ 6857484 h 6857484"/>
              <a:gd name="connsiteX0" fmla="*/ 0 w 7062947"/>
              <a:gd name="connsiteY0" fmla="*/ 47056 h 6857484"/>
              <a:gd name="connsiteX1" fmla="*/ 4400550 w 7062947"/>
              <a:gd name="connsiteY1" fmla="*/ 6762181 h 6857484"/>
              <a:gd name="connsiteX2" fmla="*/ 0 w 7062947"/>
              <a:gd name="connsiteY2" fmla="*/ 3695131 h 6857484"/>
              <a:gd name="connsiteX3" fmla="*/ 0 w 7062947"/>
              <a:gd name="connsiteY3" fmla="*/ 47056 h 6857484"/>
              <a:gd name="connsiteX0" fmla="*/ 1224909 w 7062947"/>
              <a:gd name="connsiteY0" fmla="*/ 0 h 6857484"/>
              <a:gd name="connsiteX1" fmla="*/ 7062947 w 7062947"/>
              <a:gd name="connsiteY1" fmla="*/ 6857484 h 6857484"/>
              <a:gd name="connsiteX0" fmla="*/ 0 w 7062947"/>
              <a:gd name="connsiteY0" fmla="*/ 28138 h 6838566"/>
              <a:gd name="connsiteX1" fmla="*/ 4400550 w 7062947"/>
              <a:gd name="connsiteY1" fmla="*/ 6743263 h 6838566"/>
              <a:gd name="connsiteX2" fmla="*/ 0 w 7062947"/>
              <a:gd name="connsiteY2" fmla="*/ 3676213 h 6838566"/>
              <a:gd name="connsiteX3" fmla="*/ 0 w 7062947"/>
              <a:gd name="connsiteY3" fmla="*/ 28138 h 6838566"/>
              <a:gd name="connsiteX0" fmla="*/ 983281 w 7062947"/>
              <a:gd name="connsiteY0" fmla="*/ 0 h 6838566"/>
              <a:gd name="connsiteX1" fmla="*/ 7062947 w 7062947"/>
              <a:gd name="connsiteY1" fmla="*/ 6838566 h 6838566"/>
              <a:gd name="connsiteX0" fmla="*/ 0 w 7062947"/>
              <a:gd name="connsiteY0" fmla="*/ 28138 h 6838566"/>
              <a:gd name="connsiteX1" fmla="*/ 4400550 w 7062947"/>
              <a:gd name="connsiteY1" fmla="*/ 6743263 h 6838566"/>
              <a:gd name="connsiteX2" fmla="*/ 0 w 7062947"/>
              <a:gd name="connsiteY2" fmla="*/ 3676213 h 6838566"/>
              <a:gd name="connsiteX3" fmla="*/ 0 w 7062947"/>
              <a:gd name="connsiteY3" fmla="*/ 28138 h 6838566"/>
              <a:gd name="connsiteX0" fmla="*/ 983281 w 7062947"/>
              <a:gd name="connsiteY0" fmla="*/ 0 h 6838566"/>
              <a:gd name="connsiteX1" fmla="*/ 7062947 w 7062947"/>
              <a:gd name="connsiteY1" fmla="*/ 6838566 h 6838566"/>
              <a:gd name="connsiteX0" fmla="*/ 0 w 7062947"/>
              <a:gd name="connsiteY0" fmla="*/ 28138 h 6838566"/>
              <a:gd name="connsiteX1" fmla="*/ 4400550 w 7062947"/>
              <a:gd name="connsiteY1" fmla="*/ 6743263 h 6838566"/>
              <a:gd name="connsiteX2" fmla="*/ 0 w 7062947"/>
              <a:gd name="connsiteY2" fmla="*/ 3676213 h 6838566"/>
              <a:gd name="connsiteX3" fmla="*/ 0 w 7062947"/>
              <a:gd name="connsiteY3" fmla="*/ 28138 h 6838566"/>
              <a:gd name="connsiteX0" fmla="*/ 983281 w 7062947"/>
              <a:gd name="connsiteY0" fmla="*/ 0 h 6838566"/>
              <a:gd name="connsiteX1" fmla="*/ 7062947 w 7062947"/>
              <a:gd name="connsiteY1" fmla="*/ 6838566 h 6838566"/>
              <a:gd name="connsiteX0" fmla="*/ 0 w 7062947"/>
              <a:gd name="connsiteY0" fmla="*/ 28138 h 6838566"/>
              <a:gd name="connsiteX1" fmla="*/ 4400550 w 7062947"/>
              <a:gd name="connsiteY1" fmla="*/ 6743263 h 6838566"/>
              <a:gd name="connsiteX2" fmla="*/ 0 w 7062947"/>
              <a:gd name="connsiteY2" fmla="*/ 3676213 h 6838566"/>
              <a:gd name="connsiteX3" fmla="*/ 0 w 7062947"/>
              <a:gd name="connsiteY3" fmla="*/ 28138 h 6838566"/>
              <a:gd name="connsiteX0" fmla="*/ 983281 w 7062947"/>
              <a:gd name="connsiteY0" fmla="*/ 0 h 6838566"/>
              <a:gd name="connsiteX1" fmla="*/ 7062947 w 7062947"/>
              <a:gd name="connsiteY1" fmla="*/ 6838566 h 6838566"/>
              <a:gd name="connsiteX0" fmla="*/ 0 w 7062947"/>
              <a:gd name="connsiteY0" fmla="*/ 28138 h 6838566"/>
              <a:gd name="connsiteX1" fmla="*/ 4400550 w 7062947"/>
              <a:gd name="connsiteY1" fmla="*/ 6743263 h 6838566"/>
              <a:gd name="connsiteX2" fmla="*/ 0 w 7062947"/>
              <a:gd name="connsiteY2" fmla="*/ 3676213 h 6838566"/>
              <a:gd name="connsiteX3" fmla="*/ 0 w 7062947"/>
              <a:gd name="connsiteY3" fmla="*/ 28138 h 6838566"/>
              <a:gd name="connsiteX0" fmla="*/ 983281 w 7062947"/>
              <a:gd name="connsiteY0" fmla="*/ 0 h 6838566"/>
              <a:gd name="connsiteX1" fmla="*/ 7062947 w 7062947"/>
              <a:gd name="connsiteY1" fmla="*/ 6838566 h 6838566"/>
              <a:gd name="connsiteX0" fmla="*/ 0 w 7062947"/>
              <a:gd name="connsiteY0" fmla="*/ 0 h 6810428"/>
              <a:gd name="connsiteX1" fmla="*/ 4400550 w 7062947"/>
              <a:gd name="connsiteY1" fmla="*/ 6715125 h 6810428"/>
              <a:gd name="connsiteX2" fmla="*/ 0 w 7062947"/>
              <a:gd name="connsiteY2" fmla="*/ 3648075 h 6810428"/>
              <a:gd name="connsiteX3" fmla="*/ 0 w 7062947"/>
              <a:gd name="connsiteY3" fmla="*/ 0 h 6810428"/>
              <a:gd name="connsiteX0" fmla="*/ 1076215 w 7062947"/>
              <a:gd name="connsiteY0" fmla="*/ 9699 h 6810428"/>
              <a:gd name="connsiteX1" fmla="*/ 7062947 w 7062947"/>
              <a:gd name="connsiteY1" fmla="*/ 6810428 h 6810428"/>
            </a:gdLst>
            <a:ahLst/>
            <a:cxnLst>
              <a:cxn ang="0">
                <a:pos x="connsiteX0" y="connsiteY0"/>
              </a:cxn>
              <a:cxn ang="0">
                <a:pos x="connsiteX1" y="connsiteY1"/>
              </a:cxn>
            </a:cxnLst>
            <a:rect l="l" t="t" r="r" b="b"/>
            <a:pathLst>
              <a:path w="7062947" h="6810428" stroke="0" extrusionOk="0">
                <a:moveTo>
                  <a:pt x="0" y="0"/>
                </a:moveTo>
                <a:cubicBezTo>
                  <a:pt x="3366728" y="0"/>
                  <a:pt x="1562100" y="5786199"/>
                  <a:pt x="4400550" y="6715125"/>
                </a:cubicBezTo>
                <a:lnTo>
                  <a:pt x="0" y="3648075"/>
                </a:lnTo>
                <a:lnTo>
                  <a:pt x="0" y="0"/>
                </a:lnTo>
                <a:close/>
              </a:path>
              <a:path w="7062947" h="6810428" fill="none">
                <a:moveTo>
                  <a:pt x="1076215" y="9699"/>
                </a:moveTo>
                <a:cubicBezTo>
                  <a:pt x="5302525" y="727985"/>
                  <a:pt x="1534943" y="5592741"/>
                  <a:pt x="7062947" y="6810428"/>
                </a:cubicBezTo>
              </a:path>
            </a:pathLst>
          </a:custGeom>
          <a:ln w="76200">
            <a:solidFill>
              <a:srgbClr val="00FF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67" name="Picture Placeholder 66">
            <a:extLst>
              <a:ext uri="{FF2B5EF4-FFF2-40B4-BE49-F238E27FC236}">
                <a16:creationId xmlns:a16="http://schemas.microsoft.com/office/drawing/2014/main" id="{1A8E3893-69BB-4827-9C07-45BAD44D515E}"/>
              </a:ext>
            </a:extLst>
          </p:cNvPr>
          <p:cNvSpPr>
            <a:spLocks noGrp="1"/>
          </p:cNvSpPr>
          <p:nvPr>
            <p:ph type="pic" sz="quarter" idx="10"/>
          </p:nvPr>
        </p:nvSpPr>
        <p:spPr>
          <a:xfrm>
            <a:off x="1838402" y="1136516"/>
            <a:ext cx="3757382" cy="4584968"/>
          </a:xfrm>
          <a:custGeom>
            <a:avLst/>
            <a:gdLst>
              <a:gd name="connsiteX0" fmla="*/ 441267 w 3757382"/>
              <a:gd name="connsiteY0" fmla="*/ 0 h 4584968"/>
              <a:gd name="connsiteX1" fmla="*/ 3316115 w 3757382"/>
              <a:gd name="connsiteY1" fmla="*/ 0 h 4584968"/>
              <a:gd name="connsiteX2" fmla="*/ 3757382 w 3757382"/>
              <a:gd name="connsiteY2" fmla="*/ 441267 h 4584968"/>
              <a:gd name="connsiteX3" fmla="*/ 3757382 w 3757382"/>
              <a:gd name="connsiteY3" fmla="*/ 4143701 h 4584968"/>
              <a:gd name="connsiteX4" fmla="*/ 3316115 w 3757382"/>
              <a:gd name="connsiteY4" fmla="*/ 4584968 h 4584968"/>
              <a:gd name="connsiteX5" fmla="*/ 441267 w 3757382"/>
              <a:gd name="connsiteY5" fmla="*/ 4584968 h 4584968"/>
              <a:gd name="connsiteX6" fmla="*/ 0 w 3757382"/>
              <a:gd name="connsiteY6" fmla="*/ 4143701 h 4584968"/>
              <a:gd name="connsiteX7" fmla="*/ 0 w 3757382"/>
              <a:gd name="connsiteY7" fmla="*/ 441267 h 4584968"/>
              <a:gd name="connsiteX8" fmla="*/ 441267 w 3757382"/>
              <a:gd name="connsiteY8" fmla="*/ 0 h 458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7382" h="4584968">
                <a:moveTo>
                  <a:pt x="441267" y="0"/>
                </a:moveTo>
                <a:lnTo>
                  <a:pt x="3316115" y="0"/>
                </a:lnTo>
                <a:cubicBezTo>
                  <a:pt x="3559820" y="0"/>
                  <a:pt x="3757382" y="197562"/>
                  <a:pt x="3757382" y="441267"/>
                </a:cubicBezTo>
                <a:lnTo>
                  <a:pt x="3757382" y="4143701"/>
                </a:lnTo>
                <a:cubicBezTo>
                  <a:pt x="3757382" y="4387406"/>
                  <a:pt x="3559820" y="4584968"/>
                  <a:pt x="3316115" y="4584968"/>
                </a:cubicBezTo>
                <a:lnTo>
                  <a:pt x="441267" y="4584968"/>
                </a:lnTo>
                <a:cubicBezTo>
                  <a:pt x="197562" y="4584968"/>
                  <a:pt x="0" y="4387406"/>
                  <a:pt x="0" y="4143701"/>
                </a:cubicBezTo>
                <a:lnTo>
                  <a:pt x="0" y="441267"/>
                </a:lnTo>
                <a:cubicBezTo>
                  <a:pt x="0" y="197562"/>
                  <a:pt x="197562" y="0"/>
                  <a:pt x="44126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195078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3BB35D-5767-43B4-AC98-4526DB36340C}"/>
              </a:ext>
            </a:extLst>
          </p:cNvPr>
          <p:cNvSpPr>
            <a:spLocks noGrp="1"/>
          </p:cNvSpPr>
          <p:nvPr>
            <p:ph type="pic" sz="quarter" idx="10"/>
          </p:nvPr>
        </p:nvSpPr>
        <p:spPr>
          <a:xfrm>
            <a:off x="0" y="0"/>
            <a:ext cx="12192000" cy="6858000"/>
          </a:xfrm>
          <a:prstGeom prst="rect">
            <a:avLst/>
          </a:prstGeom>
          <a:pattFill prst="pct20">
            <a:fgClr>
              <a:schemeClr val="accent1"/>
            </a:fgClr>
            <a:bgClr>
              <a:schemeClr val="bg1"/>
            </a:bgClr>
          </a:pattFill>
        </p:spPr>
        <p:txBody>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176470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52ED9E-9CA9-462E-A998-6690B581B92C}"/>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96818152-F354-4F11-AF50-1C688A7E82A8}"/>
              </a:ext>
            </a:extLst>
          </p:cNvPr>
          <p:cNvSpPr>
            <a:spLocks noGrp="1"/>
          </p:cNvSpPr>
          <p:nvPr>
            <p:ph type="pic" sz="quarter" idx="10"/>
          </p:nvPr>
        </p:nvSpPr>
        <p:spPr>
          <a:xfrm>
            <a:off x="6368576" y="1104045"/>
            <a:ext cx="1960920" cy="3091069"/>
          </a:xfrm>
          <a:custGeom>
            <a:avLst/>
            <a:gdLst>
              <a:gd name="connsiteX0" fmla="*/ 203191 w 1960920"/>
              <a:gd name="connsiteY0" fmla="*/ 0 h 3091069"/>
              <a:gd name="connsiteX1" fmla="*/ 1757729 w 1960920"/>
              <a:gd name="connsiteY1" fmla="*/ 0 h 3091069"/>
              <a:gd name="connsiteX2" fmla="*/ 1960920 w 1960920"/>
              <a:gd name="connsiteY2" fmla="*/ 203191 h 3091069"/>
              <a:gd name="connsiteX3" fmla="*/ 1960920 w 1960920"/>
              <a:gd name="connsiteY3" fmla="*/ 2887878 h 3091069"/>
              <a:gd name="connsiteX4" fmla="*/ 1757729 w 1960920"/>
              <a:gd name="connsiteY4" fmla="*/ 3091069 h 3091069"/>
              <a:gd name="connsiteX5" fmla="*/ 203191 w 1960920"/>
              <a:gd name="connsiteY5" fmla="*/ 3091069 h 3091069"/>
              <a:gd name="connsiteX6" fmla="*/ 0 w 1960920"/>
              <a:gd name="connsiteY6" fmla="*/ 2887878 h 3091069"/>
              <a:gd name="connsiteX7" fmla="*/ 0 w 1960920"/>
              <a:gd name="connsiteY7" fmla="*/ 203191 h 3091069"/>
              <a:gd name="connsiteX8" fmla="*/ 203191 w 1960920"/>
              <a:gd name="connsiteY8" fmla="*/ 0 h 309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920" h="3091069">
                <a:moveTo>
                  <a:pt x="203191" y="0"/>
                </a:moveTo>
                <a:lnTo>
                  <a:pt x="1757729" y="0"/>
                </a:lnTo>
                <a:cubicBezTo>
                  <a:pt x="1869948" y="0"/>
                  <a:pt x="1960920" y="90972"/>
                  <a:pt x="1960920" y="203191"/>
                </a:cubicBezTo>
                <a:lnTo>
                  <a:pt x="1960920" y="2887878"/>
                </a:lnTo>
                <a:cubicBezTo>
                  <a:pt x="1960920" y="3000097"/>
                  <a:pt x="1869948" y="3091069"/>
                  <a:pt x="1757729" y="3091069"/>
                </a:cubicBezTo>
                <a:lnTo>
                  <a:pt x="203191" y="3091069"/>
                </a:lnTo>
                <a:cubicBezTo>
                  <a:pt x="90972" y="3091069"/>
                  <a:pt x="0" y="3000097"/>
                  <a:pt x="0" y="2887878"/>
                </a:cubicBezTo>
                <a:lnTo>
                  <a:pt x="0" y="203191"/>
                </a:lnTo>
                <a:cubicBezTo>
                  <a:pt x="0" y="90972"/>
                  <a:pt x="90972" y="0"/>
                  <a:pt x="203191"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8" name="Picture Placeholder 7">
            <a:extLst>
              <a:ext uri="{FF2B5EF4-FFF2-40B4-BE49-F238E27FC236}">
                <a16:creationId xmlns:a16="http://schemas.microsoft.com/office/drawing/2014/main" id="{A96F2C34-9950-470C-A91F-B0D73B7A24B9}"/>
              </a:ext>
            </a:extLst>
          </p:cNvPr>
          <p:cNvSpPr>
            <a:spLocks noGrp="1"/>
          </p:cNvSpPr>
          <p:nvPr>
            <p:ph type="pic" sz="quarter" idx="11"/>
          </p:nvPr>
        </p:nvSpPr>
        <p:spPr>
          <a:xfrm>
            <a:off x="8778390" y="1568674"/>
            <a:ext cx="2336800" cy="4127819"/>
          </a:xfrm>
          <a:custGeom>
            <a:avLst/>
            <a:gdLst>
              <a:gd name="connsiteX0" fmla="*/ 203208 w 2336800"/>
              <a:gd name="connsiteY0" fmla="*/ 0 h 4127819"/>
              <a:gd name="connsiteX1" fmla="*/ 2133592 w 2336800"/>
              <a:gd name="connsiteY1" fmla="*/ 0 h 4127819"/>
              <a:gd name="connsiteX2" fmla="*/ 2336800 w 2336800"/>
              <a:gd name="connsiteY2" fmla="*/ 203208 h 4127819"/>
              <a:gd name="connsiteX3" fmla="*/ 2336800 w 2336800"/>
              <a:gd name="connsiteY3" fmla="*/ 3924611 h 4127819"/>
              <a:gd name="connsiteX4" fmla="*/ 2133592 w 2336800"/>
              <a:gd name="connsiteY4" fmla="*/ 4127819 h 4127819"/>
              <a:gd name="connsiteX5" fmla="*/ 203208 w 2336800"/>
              <a:gd name="connsiteY5" fmla="*/ 4127819 h 4127819"/>
              <a:gd name="connsiteX6" fmla="*/ 0 w 2336800"/>
              <a:gd name="connsiteY6" fmla="*/ 3924611 h 4127819"/>
              <a:gd name="connsiteX7" fmla="*/ 0 w 2336800"/>
              <a:gd name="connsiteY7" fmla="*/ 203208 h 4127819"/>
              <a:gd name="connsiteX8" fmla="*/ 203208 w 2336800"/>
              <a:gd name="connsiteY8" fmla="*/ 0 h 412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800" h="4127819">
                <a:moveTo>
                  <a:pt x="203208" y="0"/>
                </a:moveTo>
                <a:lnTo>
                  <a:pt x="2133592" y="0"/>
                </a:lnTo>
                <a:cubicBezTo>
                  <a:pt x="2245821" y="0"/>
                  <a:pt x="2336800" y="90979"/>
                  <a:pt x="2336800" y="203208"/>
                </a:cubicBezTo>
                <a:lnTo>
                  <a:pt x="2336800" y="3924611"/>
                </a:lnTo>
                <a:cubicBezTo>
                  <a:pt x="2336800" y="4036840"/>
                  <a:pt x="2245821" y="4127819"/>
                  <a:pt x="2133592" y="4127819"/>
                </a:cubicBezTo>
                <a:lnTo>
                  <a:pt x="203208" y="4127819"/>
                </a:lnTo>
                <a:cubicBezTo>
                  <a:pt x="90979" y="4127819"/>
                  <a:pt x="0" y="4036840"/>
                  <a:pt x="0" y="3924611"/>
                </a:cubicBezTo>
                <a:lnTo>
                  <a:pt x="0" y="203208"/>
                </a:lnTo>
                <a:cubicBezTo>
                  <a:pt x="0" y="90979"/>
                  <a:pt x="90979" y="0"/>
                  <a:pt x="20320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843194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EB3D7-A066-41E4-9214-83D79B3FDBE2}"/>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3">
            <a:extLst>
              <a:ext uri="{FF2B5EF4-FFF2-40B4-BE49-F238E27FC236}">
                <a16:creationId xmlns:a16="http://schemas.microsoft.com/office/drawing/2014/main" id="{0BF4046B-4C37-4A89-A617-B112143DA950}"/>
              </a:ext>
            </a:extLst>
          </p:cNvPr>
          <p:cNvSpPr>
            <a:spLocks noGrp="1"/>
          </p:cNvSpPr>
          <p:nvPr>
            <p:ph type="pic" sz="quarter" idx="14"/>
          </p:nvPr>
        </p:nvSpPr>
        <p:spPr>
          <a:xfrm>
            <a:off x="0" y="0"/>
            <a:ext cx="12192000" cy="5775619"/>
          </a:xfrm>
          <a:prstGeom prst="rect">
            <a:avLst/>
          </a:prstGeom>
          <a:pattFill prst="pct20">
            <a:fgClr>
              <a:schemeClr val="accent1"/>
            </a:fgClr>
            <a:bgClr>
              <a:schemeClr val="bg1"/>
            </a:bgClr>
          </a:pattFill>
        </p:spPr>
        <p:txBody>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2E6C4AF4-C39E-4BAB-AF41-19D3D162939E}"/>
              </a:ext>
            </a:extLst>
          </p:cNvPr>
          <p:cNvSpPr>
            <a:spLocks noGrp="1"/>
          </p:cNvSpPr>
          <p:nvPr>
            <p:ph type="pic" sz="quarter" idx="10"/>
          </p:nvPr>
        </p:nvSpPr>
        <p:spPr>
          <a:xfrm>
            <a:off x="1338416" y="4823315"/>
            <a:ext cx="1458232" cy="1431971"/>
          </a:xfrm>
          <a:custGeom>
            <a:avLst/>
            <a:gdLst>
              <a:gd name="connsiteX0" fmla="*/ 238667 w 1458232"/>
              <a:gd name="connsiteY0" fmla="*/ 0 h 1431971"/>
              <a:gd name="connsiteX1" fmla="*/ 1219565 w 1458232"/>
              <a:gd name="connsiteY1" fmla="*/ 0 h 1431971"/>
              <a:gd name="connsiteX2" fmla="*/ 1458232 w 1458232"/>
              <a:gd name="connsiteY2" fmla="*/ 238667 h 1431971"/>
              <a:gd name="connsiteX3" fmla="*/ 1458232 w 1458232"/>
              <a:gd name="connsiteY3" fmla="*/ 1193304 h 1431971"/>
              <a:gd name="connsiteX4" fmla="*/ 1219565 w 1458232"/>
              <a:gd name="connsiteY4" fmla="*/ 1431971 h 1431971"/>
              <a:gd name="connsiteX5" fmla="*/ 238667 w 1458232"/>
              <a:gd name="connsiteY5" fmla="*/ 1431971 h 1431971"/>
              <a:gd name="connsiteX6" fmla="*/ 0 w 1458232"/>
              <a:gd name="connsiteY6" fmla="*/ 1193304 h 1431971"/>
              <a:gd name="connsiteX7" fmla="*/ 0 w 1458232"/>
              <a:gd name="connsiteY7" fmla="*/ 238667 h 1431971"/>
              <a:gd name="connsiteX8" fmla="*/ 238667 w 1458232"/>
              <a:gd name="connsiteY8" fmla="*/ 0 h 14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232" h="1431971">
                <a:moveTo>
                  <a:pt x="238667" y="0"/>
                </a:moveTo>
                <a:lnTo>
                  <a:pt x="1219565" y="0"/>
                </a:lnTo>
                <a:cubicBezTo>
                  <a:pt x="1351377" y="0"/>
                  <a:pt x="1458232" y="106855"/>
                  <a:pt x="1458232" y="238667"/>
                </a:cubicBezTo>
                <a:lnTo>
                  <a:pt x="1458232" y="1193304"/>
                </a:lnTo>
                <a:cubicBezTo>
                  <a:pt x="1458232" y="1325116"/>
                  <a:pt x="1351377" y="1431971"/>
                  <a:pt x="1219565" y="1431971"/>
                </a:cubicBezTo>
                <a:lnTo>
                  <a:pt x="238667" y="1431971"/>
                </a:lnTo>
                <a:cubicBezTo>
                  <a:pt x="106855" y="1431971"/>
                  <a:pt x="0" y="1325116"/>
                  <a:pt x="0" y="1193304"/>
                </a:cubicBezTo>
                <a:lnTo>
                  <a:pt x="0" y="238667"/>
                </a:lnTo>
                <a:cubicBezTo>
                  <a:pt x="0" y="106855"/>
                  <a:pt x="106855" y="0"/>
                  <a:pt x="23866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4" name="Picture Placeholder 13">
            <a:extLst>
              <a:ext uri="{FF2B5EF4-FFF2-40B4-BE49-F238E27FC236}">
                <a16:creationId xmlns:a16="http://schemas.microsoft.com/office/drawing/2014/main" id="{1993AED1-15BB-4314-95CB-995952230339}"/>
              </a:ext>
            </a:extLst>
          </p:cNvPr>
          <p:cNvSpPr>
            <a:spLocks noGrp="1"/>
          </p:cNvSpPr>
          <p:nvPr>
            <p:ph type="pic" sz="quarter" idx="11"/>
          </p:nvPr>
        </p:nvSpPr>
        <p:spPr>
          <a:xfrm>
            <a:off x="2937696" y="4343648"/>
            <a:ext cx="1458232" cy="1431971"/>
          </a:xfrm>
          <a:custGeom>
            <a:avLst/>
            <a:gdLst>
              <a:gd name="connsiteX0" fmla="*/ 238667 w 1458232"/>
              <a:gd name="connsiteY0" fmla="*/ 0 h 1431971"/>
              <a:gd name="connsiteX1" fmla="*/ 1219565 w 1458232"/>
              <a:gd name="connsiteY1" fmla="*/ 0 h 1431971"/>
              <a:gd name="connsiteX2" fmla="*/ 1458232 w 1458232"/>
              <a:gd name="connsiteY2" fmla="*/ 238667 h 1431971"/>
              <a:gd name="connsiteX3" fmla="*/ 1458232 w 1458232"/>
              <a:gd name="connsiteY3" fmla="*/ 1193304 h 1431971"/>
              <a:gd name="connsiteX4" fmla="*/ 1219565 w 1458232"/>
              <a:gd name="connsiteY4" fmla="*/ 1431971 h 1431971"/>
              <a:gd name="connsiteX5" fmla="*/ 238667 w 1458232"/>
              <a:gd name="connsiteY5" fmla="*/ 1431971 h 1431971"/>
              <a:gd name="connsiteX6" fmla="*/ 0 w 1458232"/>
              <a:gd name="connsiteY6" fmla="*/ 1193304 h 1431971"/>
              <a:gd name="connsiteX7" fmla="*/ 0 w 1458232"/>
              <a:gd name="connsiteY7" fmla="*/ 238667 h 1431971"/>
              <a:gd name="connsiteX8" fmla="*/ 238667 w 1458232"/>
              <a:gd name="connsiteY8" fmla="*/ 0 h 14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232" h="1431971">
                <a:moveTo>
                  <a:pt x="238667" y="0"/>
                </a:moveTo>
                <a:lnTo>
                  <a:pt x="1219565" y="0"/>
                </a:lnTo>
                <a:cubicBezTo>
                  <a:pt x="1351377" y="0"/>
                  <a:pt x="1458232" y="106855"/>
                  <a:pt x="1458232" y="238667"/>
                </a:cubicBezTo>
                <a:lnTo>
                  <a:pt x="1458232" y="1193304"/>
                </a:lnTo>
                <a:cubicBezTo>
                  <a:pt x="1458232" y="1325116"/>
                  <a:pt x="1351377" y="1431971"/>
                  <a:pt x="1219565" y="1431971"/>
                </a:cubicBezTo>
                <a:lnTo>
                  <a:pt x="238667" y="1431971"/>
                </a:lnTo>
                <a:cubicBezTo>
                  <a:pt x="106855" y="1431971"/>
                  <a:pt x="0" y="1325116"/>
                  <a:pt x="0" y="1193304"/>
                </a:cubicBezTo>
                <a:lnTo>
                  <a:pt x="0" y="238667"/>
                </a:lnTo>
                <a:cubicBezTo>
                  <a:pt x="0" y="106855"/>
                  <a:pt x="106855" y="0"/>
                  <a:pt x="23866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4725AFB8-F999-4DA9-8126-E81AA73A3B1E}"/>
              </a:ext>
            </a:extLst>
          </p:cNvPr>
          <p:cNvSpPr>
            <a:spLocks noGrp="1"/>
          </p:cNvSpPr>
          <p:nvPr>
            <p:ph type="pic" sz="quarter" idx="12"/>
          </p:nvPr>
        </p:nvSpPr>
        <p:spPr>
          <a:xfrm>
            <a:off x="4565641" y="4823313"/>
            <a:ext cx="1458232" cy="1431971"/>
          </a:xfrm>
          <a:custGeom>
            <a:avLst/>
            <a:gdLst>
              <a:gd name="connsiteX0" fmla="*/ 238667 w 1458232"/>
              <a:gd name="connsiteY0" fmla="*/ 0 h 1431971"/>
              <a:gd name="connsiteX1" fmla="*/ 1219565 w 1458232"/>
              <a:gd name="connsiteY1" fmla="*/ 0 h 1431971"/>
              <a:gd name="connsiteX2" fmla="*/ 1458232 w 1458232"/>
              <a:gd name="connsiteY2" fmla="*/ 238667 h 1431971"/>
              <a:gd name="connsiteX3" fmla="*/ 1458232 w 1458232"/>
              <a:gd name="connsiteY3" fmla="*/ 1193304 h 1431971"/>
              <a:gd name="connsiteX4" fmla="*/ 1219565 w 1458232"/>
              <a:gd name="connsiteY4" fmla="*/ 1431971 h 1431971"/>
              <a:gd name="connsiteX5" fmla="*/ 238667 w 1458232"/>
              <a:gd name="connsiteY5" fmla="*/ 1431971 h 1431971"/>
              <a:gd name="connsiteX6" fmla="*/ 0 w 1458232"/>
              <a:gd name="connsiteY6" fmla="*/ 1193304 h 1431971"/>
              <a:gd name="connsiteX7" fmla="*/ 0 w 1458232"/>
              <a:gd name="connsiteY7" fmla="*/ 238667 h 1431971"/>
              <a:gd name="connsiteX8" fmla="*/ 238667 w 1458232"/>
              <a:gd name="connsiteY8" fmla="*/ 0 h 14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232" h="1431971">
                <a:moveTo>
                  <a:pt x="238667" y="0"/>
                </a:moveTo>
                <a:lnTo>
                  <a:pt x="1219565" y="0"/>
                </a:lnTo>
                <a:cubicBezTo>
                  <a:pt x="1351377" y="0"/>
                  <a:pt x="1458232" y="106855"/>
                  <a:pt x="1458232" y="238667"/>
                </a:cubicBezTo>
                <a:lnTo>
                  <a:pt x="1458232" y="1193304"/>
                </a:lnTo>
                <a:cubicBezTo>
                  <a:pt x="1458232" y="1325116"/>
                  <a:pt x="1351377" y="1431971"/>
                  <a:pt x="1219565" y="1431971"/>
                </a:cubicBezTo>
                <a:lnTo>
                  <a:pt x="238667" y="1431971"/>
                </a:lnTo>
                <a:cubicBezTo>
                  <a:pt x="106855" y="1431971"/>
                  <a:pt x="0" y="1325116"/>
                  <a:pt x="0" y="1193304"/>
                </a:cubicBezTo>
                <a:lnTo>
                  <a:pt x="0" y="238667"/>
                </a:lnTo>
                <a:cubicBezTo>
                  <a:pt x="0" y="106855"/>
                  <a:pt x="106855" y="0"/>
                  <a:pt x="23866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2" name="Picture Placeholder 11">
            <a:extLst>
              <a:ext uri="{FF2B5EF4-FFF2-40B4-BE49-F238E27FC236}">
                <a16:creationId xmlns:a16="http://schemas.microsoft.com/office/drawing/2014/main" id="{3DC67C7B-4852-4D71-882B-BC745433784B}"/>
              </a:ext>
            </a:extLst>
          </p:cNvPr>
          <p:cNvSpPr>
            <a:spLocks noGrp="1"/>
          </p:cNvSpPr>
          <p:nvPr>
            <p:ph type="pic" sz="quarter" idx="13"/>
          </p:nvPr>
        </p:nvSpPr>
        <p:spPr>
          <a:xfrm>
            <a:off x="6193586" y="4823313"/>
            <a:ext cx="1458232" cy="1431971"/>
          </a:xfrm>
          <a:custGeom>
            <a:avLst/>
            <a:gdLst>
              <a:gd name="connsiteX0" fmla="*/ 238667 w 1458232"/>
              <a:gd name="connsiteY0" fmla="*/ 0 h 1431971"/>
              <a:gd name="connsiteX1" fmla="*/ 1219565 w 1458232"/>
              <a:gd name="connsiteY1" fmla="*/ 0 h 1431971"/>
              <a:gd name="connsiteX2" fmla="*/ 1458232 w 1458232"/>
              <a:gd name="connsiteY2" fmla="*/ 238667 h 1431971"/>
              <a:gd name="connsiteX3" fmla="*/ 1458232 w 1458232"/>
              <a:gd name="connsiteY3" fmla="*/ 1193304 h 1431971"/>
              <a:gd name="connsiteX4" fmla="*/ 1219565 w 1458232"/>
              <a:gd name="connsiteY4" fmla="*/ 1431971 h 1431971"/>
              <a:gd name="connsiteX5" fmla="*/ 238667 w 1458232"/>
              <a:gd name="connsiteY5" fmla="*/ 1431971 h 1431971"/>
              <a:gd name="connsiteX6" fmla="*/ 0 w 1458232"/>
              <a:gd name="connsiteY6" fmla="*/ 1193304 h 1431971"/>
              <a:gd name="connsiteX7" fmla="*/ 0 w 1458232"/>
              <a:gd name="connsiteY7" fmla="*/ 238667 h 1431971"/>
              <a:gd name="connsiteX8" fmla="*/ 238667 w 1458232"/>
              <a:gd name="connsiteY8" fmla="*/ 0 h 14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232" h="1431971">
                <a:moveTo>
                  <a:pt x="238667" y="0"/>
                </a:moveTo>
                <a:lnTo>
                  <a:pt x="1219565" y="0"/>
                </a:lnTo>
                <a:cubicBezTo>
                  <a:pt x="1351377" y="0"/>
                  <a:pt x="1458232" y="106855"/>
                  <a:pt x="1458232" y="238667"/>
                </a:cubicBezTo>
                <a:lnTo>
                  <a:pt x="1458232" y="1193304"/>
                </a:lnTo>
                <a:cubicBezTo>
                  <a:pt x="1458232" y="1325116"/>
                  <a:pt x="1351377" y="1431971"/>
                  <a:pt x="1219565" y="1431971"/>
                </a:cubicBezTo>
                <a:lnTo>
                  <a:pt x="238667" y="1431971"/>
                </a:lnTo>
                <a:cubicBezTo>
                  <a:pt x="106855" y="1431971"/>
                  <a:pt x="0" y="1325116"/>
                  <a:pt x="0" y="1193304"/>
                </a:cubicBezTo>
                <a:lnTo>
                  <a:pt x="0" y="238667"/>
                </a:lnTo>
                <a:cubicBezTo>
                  <a:pt x="0" y="106855"/>
                  <a:pt x="106855" y="0"/>
                  <a:pt x="23866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17110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4A74E4E-A7A8-4B25-AB94-4426A95FFA80}"/>
              </a:ext>
            </a:extLst>
          </p:cNvPr>
          <p:cNvSpPr>
            <a:spLocks noGrp="1"/>
          </p:cNvSpPr>
          <p:nvPr>
            <p:ph type="pic" sz="quarter" idx="10"/>
          </p:nvPr>
        </p:nvSpPr>
        <p:spPr>
          <a:xfrm>
            <a:off x="1545846" y="2885407"/>
            <a:ext cx="1295128" cy="1295128"/>
          </a:xfrm>
          <a:custGeom>
            <a:avLst/>
            <a:gdLst>
              <a:gd name="connsiteX0" fmla="*/ 647564 w 1295128"/>
              <a:gd name="connsiteY0" fmla="*/ 0 h 1295128"/>
              <a:gd name="connsiteX1" fmla="*/ 1295128 w 1295128"/>
              <a:gd name="connsiteY1" fmla="*/ 647564 h 1295128"/>
              <a:gd name="connsiteX2" fmla="*/ 647564 w 1295128"/>
              <a:gd name="connsiteY2" fmla="*/ 1295128 h 1295128"/>
              <a:gd name="connsiteX3" fmla="*/ 0 w 1295128"/>
              <a:gd name="connsiteY3" fmla="*/ 647564 h 1295128"/>
              <a:gd name="connsiteX4" fmla="*/ 647564 w 1295128"/>
              <a:gd name="connsiteY4" fmla="*/ 0 h 1295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128" h="1295128">
                <a:moveTo>
                  <a:pt x="647564" y="0"/>
                </a:moveTo>
                <a:cubicBezTo>
                  <a:pt x="1005204" y="0"/>
                  <a:pt x="1295128" y="289924"/>
                  <a:pt x="1295128" y="647564"/>
                </a:cubicBezTo>
                <a:cubicBezTo>
                  <a:pt x="1295128" y="1005204"/>
                  <a:pt x="1005204" y="1295128"/>
                  <a:pt x="647564" y="1295128"/>
                </a:cubicBezTo>
                <a:cubicBezTo>
                  <a:pt x="289924" y="1295128"/>
                  <a:pt x="0" y="1005204"/>
                  <a:pt x="0" y="647564"/>
                </a:cubicBezTo>
                <a:cubicBezTo>
                  <a:pt x="0" y="289924"/>
                  <a:pt x="289924" y="0"/>
                  <a:pt x="647564" y="0"/>
                </a:cubicBez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CB49EC07-501F-4F08-BC86-C001A0E56764}"/>
              </a:ext>
            </a:extLst>
          </p:cNvPr>
          <p:cNvSpPr>
            <a:spLocks noGrp="1"/>
          </p:cNvSpPr>
          <p:nvPr>
            <p:ph type="pic" sz="quarter" idx="11"/>
          </p:nvPr>
        </p:nvSpPr>
        <p:spPr>
          <a:xfrm>
            <a:off x="2734074" y="2885407"/>
            <a:ext cx="1295128" cy="1295128"/>
          </a:xfrm>
          <a:custGeom>
            <a:avLst/>
            <a:gdLst>
              <a:gd name="connsiteX0" fmla="*/ 647564 w 1295128"/>
              <a:gd name="connsiteY0" fmla="*/ 0 h 1295128"/>
              <a:gd name="connsiteX1" fmla="*/ 1295128 w 1295128"/>
              <a:gd name="connsiteY1" fmla="*/ 647564 h 1295128"/>
              <a:gd name="connsiteX2" fmla="*/ 647564 w 1295128"/>
              <a:gd name="connsiteY2" fmla="*/ 1295128 h 1295128"/>
              <a:gd name="connsiteX3" fmla="*/ 0 w 1295128"/>
              <a:gd name="connsiteY3" fmla="*/ 647564 h 1295128"/>
              <a:gd name="connsiteX4" fmla="*/ 647564 w 1295128"/>
              <a:gd name="connsiteY4" fmla="*/ 0 h 1295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128" h="1295128">
                <a:moveTo>
                  <a:pt x="647564" y="0"/>
                </a:moveTo>
                <a:cubicBezTo>
                  <a:pt x="1005204" y="0"/>
                  <a:pt x="1295128" y="289924"/>
                  <a:pt x="1295128" y="647564"/>
                </a:cubicBezTo>
                <a:cubicBezTo>
                  <a:pt x="1295128" y="1005204"/>
                  <a:pt x="1005204" y="1295128"/>
                  <a:pt x="647564" y="1295128"/>
                </a:cubicBezTo>
                <a:cubicBezTo>
                  <a:pt x="289924" y="1295128"/>
                  <a:pt x="0" y="1005204"/>
                  <a:pt x="0" y="647564"/>
                </a:cubicBezTo>
                <a:cubicBezTo>
                  <a:pt x="0" y="289924"/>
                  <a:pt x="289924" y="0"/>
                  <a:pt x="647564" y="0"/>
                </a:cubicBez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287E24A3-5EE8-465F-881E-89C8791E793C}"/>
              </a:ext>
            </a:extLst>
          </p:cNvPr>
          <p:cNvSpPr>
            <a:spLocks noGrp="1"/>
          </p:cNvSpPr>
          <p:nvPr>
            <p:ph type="pic" sz="quarter" idx="12"/>
          </p:nvPr>
        </p:nvSpPr>
        <p:spPr>
          <a:xfrm>
            <a:off x="5090109" y="2885407"/>
            <a:ext cx="1295128" cy="1295128"/>
          </a:xfrm>
          <a:custGeom>
            <a:avLst/>
            <a:gdLst>
              <a:gd name="connsiteX0" fmla="*/ 647564 w 1295128"/>
              <a:gd name="connsiteY0" fmla="*/ 0 h 1295128"/>
              <a:gd name="connsiteX1" fmla="*/ 1295128 w 1295128"/>
              <a:gd name="connsiteY1" fmla="*/ 647564 h 1295128"/>
              <a:gd name="connsiteX2" fmla="*/ 647564 w 1295128"/>
              <a:gd name="connsiteY2" fmla="*/ 1295128 h 1295128"/>
              <a:gd name="connsiteX3" fmla="*/ 0 w 1295128"/>
              <a:gd name="connsiteY3" fmla="*/ 647564 h 1295128"/>
              <a:gd name="connsiteX4" fmla="*/ 647564 w 1295128"/>
              <a:gd name="connsiteY4" fmla="*/ 0 h 1295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128" h="1295128">
                <a:moveTo>
                  <a:pt x="647564" y="0"/>
                </a:moveTo>
                <a:cubicBezTo>
                  <a:pt x="1005204" y="0"/>
                  <a:pt x="1295128" y="289924"/>
                  <a:pt x="1295128" y="647564"/>
                </a:cubicBezTo>
                <a:cubicBezTo>
                  <a:pt x="1295128" y="1005204"/>
                  <a:pt x="1005204" y="1295128"/>
                  <a:pt x="647564" y="1295128"/>
                </a:cubicBezTo>
                <a:cubicBezTo>
                  <a:pt x="289924" y="1295128"/>
                  <a:pt x="0" y="1005204"/>
                  <a:pt x="0" y="647564"/>
                </a:cubicBezTo>
                <a:cubicBezTo>
                  <a:pt x="0" y="289924"/>
                  <a:pt x="289924" y="0"/>
                  <a:pt x="647564" y="0"/>
                </a:cubicBez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4" name="Picture Placeholder 13">
            <a:extLst>
              <a:ext uri="{FF2B5EF4-FFF2-40B4-BE49-F238E27FC236}">
                <a16:creationId xmlns:a16="http://schemas.microsoft.com/office/drawing/2014/main" id="{C4D57652-4D68-4821-BF15-E465888EB938}"/>
              </a:ext>
            </a:extLst>
          </p:cNvPr>
          <p:cNvSpPr>
            <a:spLocks noGrp="1"/>
          </p:cNvSpPr>
          <p:nvPr>
            <p:ph type="pic" sz="quarter" idx="13"/>
          </p:nvPr>
        </p:nvSpPr>
        <p:spPr>
          <a:xfrm>
            <a:off x="3901881" y="2885407"/>
            <a:ext cx="1295128" cy="1295128"/>
          </a:xfrm>
          <a:custGeom>
            <a:avLst/>
            <a:gdLst>
              <a:gd name="connsiteX0" fmla="*/ 647564 w 1295128"/>
              <a:gd name="connsiteY0" fmla="*/ 0 h 1295128"/>
              <a:gd name="connsiteX1" fmla="*/ 1295128 w 1295128"/>
              <a:gd name="connsiteY1" fmla="*/ 647564 h 1295128"/>
              <a:gd name="connsiteX2" fmla="*/ 647564 w 1295128"/>
              <a:gd name="connsiteY2" fmla="*/ 1295128 h 1295128"/>
              <a:gd name="connsiteX3" fmla="*/ 0 w 1295128"/>
              <a:gd name="connsiteY3" fmla="*/ 647564 h 1295128"/>
              <a:gd name="connsiteX4" fmla="*/ 647564 w 1295128"/>
              <a:gd name="connsiteY4" fmla="*/ 0 h 1295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128" h="1295128">
                <a:moveTo>
                  <a:pt x="647564" y="0"/>
                </a:moveTo>
                <a:cubicBezTo>
                  <a:pt x="1005204" y="0"/>
                  <a:pt x="1295128" y="289924"/>
                  <a:pt x="1295128" y="647564"/>
                </a:cubicBezTo>
                <a:cubicBezTo>
                  <a:pt x="1295128" y="1005204"/>
                  <a:pt x="1005204" y="1295128"/>
                  <a:pt x="647564" y="1295128"/>
                </a:cubicBezTo>
                <a:cubicBezTo>
                  <a:pt x="289924" y="1295128"/>
                  <a:pt x="0" y="1005204"/>
                  <a:pt x="0" y="647564"/>
                </a:cubicBezTo>
                <a:cubicBezTo>
                  <a:pt x="0" y="289924"/>
                  <a:pt x="289924" y="0"/>
                  <a:pt x="647564" y="0"/>
                </a:cubicBez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9195648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C58D8F-4E8B-41F9-BC0B-E292D8FFC213}"/>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Picture Placeholder 13">
            <a:extLst>
              <a:ext uri="{FF2B5EF4-FFF2-40B4-BE49-F238E27FC236}">
                <a16:creationId xmlns:a16="http://schemas.microsoft.com/office/drawing/2014/main" id="{4A94E44A-05B3-4FE5-9092-D1D3331F99ED}"/>
              </a:ext>
            </a:extLst>
          </p:cNvPr>
          <p:cNvSpPr>
            <a:spLocks noGrp="1"/>
          </p:cNvSpPr>
          <p:nvPr>
            <p:ph type="pic" sz="quarter" idx="10"/>
          </p:nvPr>
        </p:nvSpPr>
        <p:spPr>
          <a:xfrm>
            <a:off x="4463817" y="-15634"/>
            <a:ext cx="1620672" cy="1486236"/>
          </a:xfrm>
          <a:custGeom>
            <a:avLst/>
            <a:gdLst>
              <a:gd name="connsiteX0" fmla="*/ 0 w 1620672"/>
              <a:gd name="connsiteY0" fmla="*/ 0 h 1486236"/>
              <a:gd name="connsiteX1" fmla="*/ 1620672 w 1620672"/>
              <a:gd name="connsiteY1" fmla="*/ 0 h 1486236"/>
              <a:gd name="connsiteX2" fmla="*/ 1620672 w 1620672"/>
              <a:gd name="connsiteY2" fmla="*/ 1486236 h 1486236"/>
              <a:gd name="connsiteX3" fmla="*/ 0 w 1620672"/>
              <a:gd name="connsiteY3" fmla="*/ 1486236 h 1486236"/>
            </a:gdLst>
            <a:ahLst/>
            <a:cxnLst>
              <a:cxn ang="0">
                <a:pos x="connsiteX0" y="connsiteY0"/>
              </a:cxn>
              <a:cxn ang="0">
                <a:pos x="connsiteX1" y="connsiteY1"/>
              </a:cxn>
              <a:cxn ang="0">
                <a:pos x="connsiteX2" y="connsiteY2"/>
              </a:cxn>
              <a:cxn ang="0">
                <a:pos x="connsiteX3" y="connsiteY3"/>
              </a:cxn>
            </a:cxnLst>
            <a:rect l="l" t="t" r="r" b="b"/>
            <a:pathLst>
              <a:path w="1620672" h="1486236">
                <a:moveTo>
                  <a:pt x="0" y="0"/>
                </a:moveTo>
                <a:lnTo>
                  <a:pt x="1620672" y="0"/>
                </a:lnTo>
                <a:lnTo>
                  <a:pt x="1620672" y="1486236"/>
                </a:lnTo>
                <a:lnTo>
                  <a:pt x="0" y="1486236"/>
                </a:ln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53409801-4158-41D3-AFCD-B1ACE1116884}"/>
              </a:ext>
            </a:extLst>
          </p:cNvPr>
          <p:cNvSpPr>
            <a:spLocks noGrp="1"/>
          </p:cNvSpPr>
          <p:nvPr>
            <p:ph type="pic" sz="quarter" idx="11"/>
          </p:nvPr>
        </p:nvSpPr>
        <p:spPr>
          <a:xfrm>
            <a:off x="2368083" y="5131292"/>
            <a:ext cx="1871002" cy="1742342"/>
          </a:xfrm>
          <a:custGeom>
            <a:avLst/>
            <a:gdLst>
              <a:gd name="connsiteX0" fmla="*/ 290396 w 1871002"/>
              <a:gd name="connsiteY0" fmla="*/ 0 h 1742342"/>
              <a:gd name="connsiteX1" fmla="*/ 1871002 w 1871002"/>
              <a:gd name="connsiteY1" fmla="*/ 0 h 1742342"/>
              <a:gd name="connsiteX2" fmla="*/ 1871002 w 1871002"/>
              <a:gd name="connsiteY2" fmla="*/ 1742342 h 1742342"/>
              <a:gd name="connsiteX3" fmla="*/ 0 w 1871002"/>
              <a:gd name="connsiteY3" fmla="*/ 1742342 h 1742342"/>
              <a:gd name="connsiteX4" fmla="*/ 0 w 1871002"/>
              <a:gd name="connsiteY4" fmla="*/ 290396 h 174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2" h="1742342">
                <a:moveTo>
                  <a:pt x="290396" y="0"/>
                </a:moveTo>
                <a:lnTo>
                  <a:pt x="1871002" y="0"/>
                </a:lnTo>
                <a:lnTo>
                  <a:pt x="1871002" y="1742342"/>
                </a:lnTo>
                <a:lnTo>
                  <a:pt x="0" y="1742342"/>
                </a:lnTo>
                <a:lnTo>
                  <a:pt x="0" y="290396"/>
                </a:ln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49CE15F5-6A51-4ABC-A356-8B228D17FA0F}"/>
              </a:ext>
            </a:extLst>
          </p:cNvPr>
          <p:cNvSpPr>
            <a:spLocks noGrp="1"/>
          </p:cNvSpPr>
          <p:nvPr>
            <p:ph type="pic" sz="quarter" idx="12"/>
          </p:nvPr>
        </p:nvSpPr>
        <p:spPr>
          <a:xfrm>
            <a:off x="7635479" y="686095"/>
            <a:ext cx="2865361" cy="3616239"/>
          </a:xfrm>
          <a:custGeom>
            <a:avLst/>
            <a:gdLst>
              <a:gd name="connsiteX0" fmla="*/ 0 w 2865361"/>
              <a:gd name="connsiteY0" fmla="*/ 0 h 3616239"/>
              <a:gd name="connsiteX1" fmla="*/ 2387791 w 2865361"/>
              <a:gd name="connsiteY1" fmla="*/ 0 h 3616239"/>
              <a:gd name="connsiteX2" fmla="*/ 2865361 w 2865361"/>
              <a:gd name="connsiteY2" fmla="*/ 477570 h 3616239"/>
              <a:gd name="connsiteX3" fmla="*/ 2865361 w 2865361"/>
              <a:gd name="connsiteY3" fmla="*/ 3616239 h 3616239"/>
              <a:gd name="connsiteX4" fmla="*/ 0 w 2865361"/>
              <a:gd name="connsiteY4" fmla="*/ 3616239 h 3616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361" h="3616239">
                <a:moveTo>
                  <a:pt x="0" y="0"/>
                </a:moveTo>
                <a:lnTo>
                  <a:pt x="2387791" y="0"/>
                </a:lnTo>
                <a:lnTo>
                  <a:pt x="2865361" y="477570"/>
                </a:lnTo>
                <a:lnTo>
                  <a:pt x="2865361" y="3616239"/>
                </a:lnTo>
                <a:lnTo>
                  <a:pt x="0" y="3616239"/>
                </a:ln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2" name="Picture Placeholder 11">
            <a:extLst>
              <a:ext uri="{FF2B5EF4-FFF2-40B4-BE49-F238E27FC236}">
                <a16:creationId xmlns:a16="http://schemas.microsoft.com/office/drawing/2014/main" id="{BA3FAA9B-BEAC-4A7A-82CB-B9A66A7B672C}"/>
              </a:ext>
            </a:extLst>
          </p:cNvPr>
          <p:cNvSpPr>
            <a:spLocks noGrp="1"/>
          </p:cNvSpPr>
          <p:nvPr>
            <p:ph type="pic" sz="quarter" idx="13"/>
          </p:nvPr>
        </p:nvSpPr>
        <p:spPr>
          <a:xfrm>
            <a:off x="8978267" y="4863613"/>
            <a:ext cx="2512546" cy="1994387"/>
          </a:xfrm>
          <a:custGeom>
            <a:avLst/>
            <a:gdLst>
              <a:gd name="connsiteX0" fmla="*/ 332404 w 2512546"/>
              <a:gd name="connsiteY0" fmla="*/ 0 h 1994387"/>
              <a:gd name="connsiteX1" fmla="*/ 2512546 w 2512546"/>
              <a:gd name="connsiteY1" fmla="*/ 0 h 1994387"/>
              <a:gd name="connsiteX2" fmla="*/ 2512546 w 2512546"/>
              <a:gd name="connsiteY2" fmla="*/ 1994387 h 1994387"/>
              <a:gd name="connsiteX3" fmla="*/ 0 w 2512546"/>
              <a:gd name="connsiteY3" fmla="*/ 1994387 h 1994387"/>
              <a:gd name="connsiteX4" fmla="*/ 0 w 2512546"/>
              <a:gd name="connsiteY4" fmla="*/ 332404 h 19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546" h="1994387">
                <a:moveTo>
                  <a:pt x="332404" y="0"/>
                </a:moveTo>
                <a:lnTo>
                  <a:pt x="2512546" y="0"/>
                </a:lnTo>
                <a:lnTo>
                  <a:pt x="2512546" y="1994387"/>
                </a:lnTo>
                <a:lnTo>
                  <a:pt x="0" y="1994387"/>
                </a:lnTo>
                <a:lnTo>
                  <a:pt x="0" y="332404"/>
                </a:lnTo>
                <a:close/>
              </a:path>
            </a:pathLst>
          </a:custGeom>
          <a:pattFill prst="pct20">
            <a:fgClr>
              <a:schemeClr val="accent1"/>
            </a:fgClr>
            <a:bgClr>
              <a:schemeClr val="bg1"/>
            </a:bgClr>
          </a:pattFill>
          <a:ln w="57150">
            <a:solidFill>
              <a:srgbClr val="00FFB2"/>
            </a:solidFill>
          </a:ln>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843487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9F7DF2-DD3F-46F1-B3DB-8C047E196755}"/>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a:extLst>
              <a:ext uri="{FF2B5EF4-FFF2-40B4-BE49-F238E27FC236}">
                <a16:creationId xmlns:a16="http://schemas.microsoft.com/office/drawing/2014/main" id="{9ACB842E-BEC9-4B27-BD28-5A88AB9CDE5C}"/>
              </a:ext>
            </a:extLst>
          </p:cNvPr>
          <p:cNvSpPr>
            <a:spLocks noGrp="1"/>
          </p:cNvSpPr>
          <p:nvPr>
            <p:ph type="pic" sz="quarter" idx="10"/>
          </p:nvPr>
        </p:nvSpPr>
        <p:spPr>
          <a:xfrm>
            <a:off x="8140561" y="1878535"/>
            <a:ext cx="3086100" cy="4099751"/>
          </a:xfrm>
          <a:custGeom>
            <a:avLst/>
            <a:gdLst>
              <a:gd name="connsiteX0" fmla="*/ 304814 w 3086100"/>
              <a:gd name="connsiteY0" fmla="*/ 0 h 4099751"/>
              <a:gd name="connsiteX1" fmla="*/ 2781286 w 3086100"/>
              <a:gd name="connsiteY1" fmla="*/ 0 h 4099751"/>
              <a:gd name="connsiteX2" fmla="*/ 3086100 w 3086100"/>
              <a:gd name="connsiteY2" fmla="*/ 304814 h 4099751"/>
              <a:gd name="connsiteX3" fmla="*/ 3086100 w 3086100"/>
              <a:gd name="connsiteY3" fmla="*/ 3794937 h 4099751"/>
              <a:gd name="connsiteX4" fmla="*/ 2781286 w 3086100"/>
              <a:gd name="connsiteY4" fmla="*/ 4099751 h 4099751"/>
              <a:gd name="connsiteX5" fmla="*/ 304814 w 3086100"/>
              <a:gd name="connsiteY5" fmla="*/ 4099751 h 4099751"/>
              <a:gd name="connsiteX6" fmla="*/ 0 w 3086100"/>
              <a:gd name="connsiteY6" fmla="*/ 3794937 h 4099751"/>
              <a:gd name="connsiteX7" fmla="*/ 0 w 3086100"/>
              <a:gd name="connsiteY7" fmla="*/ 304814 h 4099751"/>
              <a:gd name="connsiteX8" fmla="*/ 304814 w 3086100"/>
              <a:gd name="connsiteY8" fmla="*/ 0 h 40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100" h="4099751">
                <a:moveTo>
                  <a:pt x="304814" y="0"/>
                </a:moveTo>
                <a:lnTo>
                  <a:pt x="2781286" y="0"/>
                </a:lnTo>
                <a:cubicBezTo>
                  <a:pt x="2949630" y="0"/>
                  <a:pt x="3086100" y="136470"/>
                  <a:pt x="3086100" y="304814"/>
                </a:cubicBezTo>
                <a:lnTo>
                  <a:pt x="3086100" y="3794937"/>
                </a:lnTo>
                <a:cubicBezTo>
                  <a:pt x="3086100" y="3963281"/>
                  <a:pt x="2949630" y="4099751"/>
                  <a:pt x="2781286" y="4099751"/>
                </a:cubicBezTo>
                <a:lnTo>
                  <a:pt x="304814" y="4099751"/>
                </a:lnTo>
                <a:cubicBezTo>
                  <a:pt x="136470" y="4099751"/>
                  <a:pt x="0" y="3963281"/>
                  <a:pt x="0" y="3794937"/>
                </a:cubicBezTo>
                <a:lnTo>
                  <a:pt x="0" y="304814"/>
                </a:lnTo>
                <a:cubicBezTo>
                  <a:pt x="0" y="136470"/>
                  <a:pt x="136470" y="0"/>
                  <a:pt x="304814"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1538221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9BB267-61E3-4884-AAA9-AB5C8F315358}"/>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Picture Placeholder 11">
            <a:extLst>
              <a:ext uri="{FF2B5EF4-FFF2-40B4-BE49-F238E27FC236}">
                <a16:creationId xmlns:a16="http://schemas.microsoft.com/office/drawing/2014/main" id="{A1781612-36B6-470E-B3F8-7CE3AE50C4B1}"/>
              </a:ext>
            </a:extLst>
          </p:cNvPr>
          <p:cNvSpPr>
            <a:spLocks noGrp="1"/>
          </p:cNvSpPr>
          <p:nvPr>
            <p:ph type="pic" sz="quarter" idx="10"/>
          </p:nvPr>
        </p:nvSpPr>
        <p:spPr>
          <a:xfrm>
            <a:off x="1669145" y="1314081"/>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3579C3CB-8453-4D18-A204-EF53BFDDD778}"/>
              </a:ext>
            </a:extLst>
          </p:cNvPr>
          <p:cNvSpPr>
            <a:spLocks noGrp="1"/>
          </p:cNvSpPr>
          <p:nvPr>
            <p:ph type="pic" sz="quarter" idx="11"/>
          </p:nvPr>
        </p:nvSpPr>
        <p:spPr>
          <a:xfrm>
            <a:off x="3889830" y="1314080"/>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4" name="Picture Placeholder 13">
            <a:extLst>
              <a:ext uri="{FF2B5EF4-FFF2-40B4-BE49-F238E27FC236}">
                <a16:creationId xmlns:a16="http://schemas.microsoft.com/office/drawing/2014/main" id="{C4C06A83-F0A7-494D-82C6-E02B62CD2959}"/>
              </a:ext>
            </a:extLst>
          </p:cNvPr>
          <p:cNvSpPr>
            <a:spLocks noGrp="1"/>
          </p:cNvSpPr>
          <p:nvPr>
            <p:ph type="pic" sz="quarter" idx="12"/>
          </p:nvPr>
        </p:nvSpPr>
        <p:spPr>
          <a:xfrm>
            <a:off x="6096000" y="998395"/>
            <a:ext cx="2645337" cy="3109149"/>
          </a:xfrm>
          <a:custGeom>
            <a:avLst/>
            <a:gdLst>
              <a:gd name="connsiteX0" fmla="*/ 0 w 2645337"/>
              <a:gd name="connsiteY0" fmla="*/ 0 h 3109149"/>
              <a:gd name="connsiteX1" fmla="*/ 2645337 w 2645337"/>
              <a:gd name="connsiteY1" fmla="*/ 0 h 3109149"/>
              <a:gd name="connsiteX2" fmla="*/ 2645337 w 2645337"/>
              <a:gd name="connsiteY2" fmla="*/ 3109149 h 3109149"/>
              <a:gd name="connsiteX3" fmla="*/ 0 w 2645337"/>
              <a:gd name="connsiteY3" fmla="*/ 3109149 h 3109149"/>
            </a:gdLst>
            <a:ahLst/>
            <a:cxnLst>
              <a:cxn ang="0">
                <a:pos x="connsiteX0" y="connsiteY0"/>
              </a:cxn>
              <a:cxn ang="0">
                <a:pos x="connsiteX1" y="connsiteY1"/>
              </a:cxn>
              <a:cxn ang="0">
                <a:pos x="connsiteX2" y="connsiteY2"/>
              </a:cxn>
              <a:cxn ang="0">
                <a:pos x="connsiteX3" y="connsiteY3"/>
              </a:cxn>
            </a:cxnLst>
            <a:rect l="l" t="t" r="r" b="b"/>
            <a:pathLst>
              <a:path w="2645337" h="3109149">
                <a:moveTo>
                  <a:pt x="0" y="0"/>
                </a:moveTo>
                <a:lnTo>
                  <a:pt x="2645337" y="0"/>
                </a:lnTo>
                <a:lnTo>
                  <a:pt x="2645337" y="3109149"/>
                </a:lnTo>
                <a:lnTo>
                  <a:pt x="0" y="3109149"/>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11886384-651D-4FBB-8CE2-D3CE8E60CC24}"/>
              </a:ext>
            </a:extLst>
          </p:cNvPr>
          <p:cNvSpPr>
            <a:spLocks noGrp="1"/>
          </p:cNvSpPr>
          <p:nvPr>
            <p:ph type="pic" sz="quarter" idx="13"/>
          </p:nvPr>
        </p:nvSpPr>
        <p:spPr>
          <a:xfrm>
            <a:off x="8726824" y="1314080"/>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277820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334FE3-312E-4465-A633-B14C4776C977}"/>
              </a:ext>
            </a:extLst>
          </p:cNvPr>
          <p:cNvSpPr/>
          <p:nvPr userDrawn="1"/>
        </p:nvSpPr>
        <p:spPr>
          <a:xfrm>
            <a:off x="1" y="0"/>
            <a:ext cx="6487886"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icture Placeholder 9">
            <a:extLst>
              <a:ext uri="{FF2B5EF4-FFF2-40B4-BE49-F238E27FC236}">
                <a16:creationId xmlns:a16="http://schemas.microsoft.com/office/drawing/2014/main" id="{74CA7761-3572-4340-AC2B-607D8462C281}"/>
              </a:ext>
            </a:extLst>
          </p:cNvPr>
          <p:cNvSpPr>
            <a:spLocks noGrp="1"/>
          </p:cNvSpPr>
          <p:nvPr>
            <p:ph type="pic" sz="quarter" idx="10"/>
          </p:nvPr>
        </p:nvSpPr>
        <p:spPr>
          <a:xfrm>
            <a:off x="6487887" y="1"/>
            <a:ext cx="2931884" cy="2260596"/>
          </a:xfrm>
          <a:custGeom>
            <a:avLst/>
            <a:gdLst>
              <a:gd name="connsiteX0" fmla="*/ 0 w 2931884"/>
              <a:gd name="connsiteY0" fmla="*/ 0 h 2260596"/>
              <a:gd name="connsiteX1" fmla="*/ 2931884 w 2931884"/>
              <a:gd name="connsiteY1" fmla="*/ 0 h 2260596"/>
              <a:gd name="connsiteX2" fmla="*/ 2931884 w 2931884"/>
              <a:gd name="connsiteY2" fmla="*/ 2260596 h 2260596"/>
              <a:gd name="connsiteX3" fmla="*/ 0 w 2931884"/>
              <a:gd name="connsiteY3" fmla="*/ 2260596 h 2260596"/>
            </a:gdLst>
            <a:ahLst/>
            <a:cxnLst>
              <a:cxn ang="0">
                <a:pos x="connsiteX0" y="connsiteY0"/>
              </a:cxn>
              <a:cxn ang="0">
                <a:pos x="connsiteX1" y="connsiteY1"/>
              </a:cxn>
              <a:cxn ang="0">
                <a:pos x="connsiteX2" y="connsiteY2"/>
              </a:cxn>
              <a:cxn ang="0">
                <a:pos x="connsiteX3" y="connsiteY3"/>
              </a:cxn>
            </a:cxnLst>
            <a:rect l="l" t="t" r="r" b="b"/>
            <a:pathLst>
              <a:path w="2931884" h="2260596">
                <a:moveTo>
                  <a:pt x="0" y="0"/>
                </a:moveTo>
                <a:lnTo>
                  <a:pt x="2931884" y="0"/>
                </a:lnTo>
                <a:lnTo>
                  <a:pt x="2931884" y="2260596"/>
                </a:lnTo>
                <a:lnTo>
                  <a:pt x="0" y="2260596"/>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1" name="Picture Placeholder 10">
            <a:extLst>
              <a:ext uri="{FF2B5EF4-FFF2-40B4-BE49-F238E27FC236}">
                <a16:creationId xmlns:a16="http://schemas.microsoft.com/office/drawing/2014/main" id="{0045585D-12D6-47FE-9D2D-95E312198E7C}"/>
              </a:ext>
            </a:extLst>
          </p:cNvPr>
          <p:cNvSpPr>
            <a:spLocks noGrp="1"/>
          </p:cNvSpPr>
          <p:nvPr>
            <p:ph type="pic" sz="quarter" idx="11"/>
          </p:nvPr>
        </p:nvSpPr>
        <p:spPr>
          <a:xfrm>
            <a:off x="6473371" y="2260597"/>
            <a:ext cx="2946400" cy="2293258"/>
          </a:xfrm>
          <a:custGeom>
            <a:avLst/>
            <a:gdLst>
              <a:gd name="connsiteX0" fmla="*/ 0 w 2946400"/>
              <a:gd name="connsiteY0" fmla="*/ 0 h 2293258"/>
              <a:gd name="connsiteX1" fmla="*/ 2946400 w 2946400"/>
              <a:gd name="connsiteY1" fmla="*/ 0 h 2293258"/>
              <a:gd name="connsiteX2" fmla="*/ 2946400 w 2946400"/>
              <a:gd name="connsiteY2" fmla="*/ 2293258 h 2293258"/>
              <a:gd name="connsiteX3" fmla="*/ 0 w 29464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2946400" h="2293258">
                <a:moveTo>
                  <a:pt x="0" y="0"/>
                </a:moveTo>
                <a:lnTo>
                  <a:pt x="2946400" y="0"/>
                </a:lnTo>
                <a:lnTo>
                  <a:pt x="2946400" y="2293258"/>
                </a:lnTo>
                <a:lnTo>
                  <a:pt x="0" y="2293258"/>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2" name="Picture Placeholder 11">
            <a:extLst>
              <a:ext uri="{FF2B5EF4-FFF2-40B4-BE49-F238E27FC236}">
                <a16:creationId xmlns:a16="http://schemas.microsoft.com/office/drawing/2014/main" id="{B945807E-C02F-4303-923C-56F5BFABA5DA}"/>
              </a:ext>
            </a:extLst>
          </p:cNvPr>
          <p:cNvSpPr>
            <a:spLocks noGrp="1"/>
          </p:cNvSpPr>
          <p:nvPr>
            <p:ph type="pic" sz="quarter" idx="12"/>
          </p:nvPr>
        </p:nvSpPr>
        <p:spPr>
          <a:xfrm>
            <a:off x="6480629" y="4553855"/>
            <a:ext cx="2946400" cy="2293258"/>
          </a:xfrm>
          <a:custGeom>
            <a:avLst/>
            <a:gdLst>
              <a:gd name="connsiteX0" fmla="*/ 0 w 2946400"/>
              <a:gd name="connsiteY0" fmla="*/ 0 h 2293258"/>
              <a:gd name="connsiteX1" fmla="*/ 2946400 w 2946400"/>
              <a:gd name="connsiteY1" fmla="*/ 0 h 2293258"/>
              <a:gd name="connsiteX2" fmla="*/ 2946400 w 2946400"/>
              <a:gd name="connsiteY2" fmla="*/ 2293258 h 2293258"/>
              <a:gd name="connsiteX3" fmla="*/ 0 w 29464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2946400" h="2293258">
                <a:moveTo>
                  <a:pt x="0" y="0"/>
                </a:moveTo>
                <a:lnTo>
                  <a:pt x="2946400" y="0"/>
                </a:lnTo>
                <a:lnTo>
                  <a:pt x="2946400" y="2293258"/>
                </a:lnTo>
                <a:lnTo>
                  <a:pt x="0" y="2293258"/>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782862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F9A09DA-9BB1-4675-8DB3-F04843CE9526}"/>
              </a:ext>
            </a:extLst>
          </p:cNvPr>
          <p:cNvSpPr>
            <a:spLocks noGrp="1"/>
          </p:cNvSpPr>
          <p:nvPr>
            <p:ph type="pic" sz="quarter" idx="10"/>
          </p:nvPr>
        </p:nvSpPr>
        <p:spPr>
          <a:xfrm>
            <a:off x="1812019" y="1888767"/>
            <a:ext cx="2009776" cy="2187933"/>
          </a:xfrm>
          <a:custGeom>
            <a:avLst/>
            <a:gdLst>
              <a:gd name="connsiteX0" fmla="*/ 188778 w 2009776"/>
              <a:gd name="connsiteY0" fmla="*/ 0 h 2195286"/>
              <a:gd name="connsiteX1" fmla="*/ 1820998 w 2009776"/>
              <a:gd name="connsiteY1" fmla="*/ 0 h 2195286"/>
              <a:gd name="connsiteX2" fmla="*/ 2009776 w 2009776"/>
              <a:gd name="connsiteY2" fmla="*/ 188778 h 2195286"/>
              <a:gd name="connsiteX3" fmla="*/ 2009776 w 2009776"/>
              <a:gd name="connsiteY3" fmla="*/ 2006508 h 2195286"/>
              <a:gd name="connsiteX4" fmla="*/ 1820998 w 2009776"/>
              <a:gd name="connsiteY4" fmla="*/ 2195286 h 2195286"/>
              <a:gd name="connsiteX5" fmla="*/ 188778 w 2009776"/>
              <a:gd name="connsiteY5" fmla="*/ 2195286 h 2195286"/>
              <a:gd name="connsiteX6" fmla="*/ 0 w 2009776"/>
              <a:gd name="connsiteY6" fmla="*/ 2006508 h 2195286"/>
              <a:gd name="connsiteX7" fmla="*/ 0 w 2009776"/>
              <a:gd name="connsiteY7" fmla="*/ 188778 h 2195286"/>
              <a:gd name="connsiteX8" fmla="*/ 188778 w 2009776"/>
              <a:gd name="connsiteY8" fmla="*/ 0 h 2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9776" h="2195286">
                <a:moveTo>
                  <a:pt x="188778" y="0"/>
                </a:moveTo>
                <a:lnTo>
                  <a:pt x="1820998" y="0"/>
                </a:lnTo>
                <a:cubicBezTo>
                  <a:pt x="1925257" y="0"/>
                  <a:pt x="2009776" y="84519"/>
                  <a:pt x="2009776" y="188778"/>
                </a:cubicBezTo>
                <a:lnTo>
                  <a:pt x="2009776" y="2006508"/>
                </a:lnTo>
                <a:cubicBezTo>
                  <a:pt x="2009776" y="2110767"/>
                  <a:pt x="1925257" y="2195286"/>
                  <a:pt x="1820998" y="2195286"/>
                </a:cubicBezTo>
                <a:lnTo>
                  <a:pt x="188778" y="2195286"/>
                </a:lnTo>
                <a:cubicBezTo>
                  <a:pt x="84519" y="2195286"/>
                  <a:pt x="0" y="2110767"/>
                  <a:pt x="0" y="2006508"/>
                </a:cubicBezTo>
                <a:lnTo>
                  <a:pt x="0" y="188778"/>
                </a:lnTo>
                <a:cubicBezTo>
                  <a:pt x="0" y="84519"/>
                  <a:pt x="84519" y="0"/>
                  <a:pt x="18877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20" name="Picture Placeholder 19">
            <a:extLst>
              <a:ext uri="{FF2B5EF4-FFF2-40B4-BE49-F238E27FC236}">
                <a16:creationId xmlns:a16="http://schemas.microsoft.com/office/drawing/2014/main" id="{2D0D922D-2B6C-4C34-A429-2226ADDCD95D}"/>
              </a:ext>
            </a:extLst>
          </p:cNvPr>
          <p:cNvSpPr>
            <a:spLocks noGrp="1"/>
          </p:cNvSpPr>
          <p:nvPr>
            <p:ph type="pic" sz="quarter" idx="11"/>
          </p:nvPr>
        </p:nvSpPr>
        <p:spPr>
          <a:xfrm>
            <a:off x="1812019" y="4195631"/>
            <a:ext cx="1981654" cy="1715620"/>
          </a:xfrm>
          <a:custGeom>
            <a:avLst/>
            <a:gdLst>
              <a:gd name="connsiteX0" fmla="*/ 161148 w 1981654"/>
              <a:gd name="connsiteY0" fmla="*/ 0 h 1715620"/>
              <a:gd name="connsiteX1" fmla="*/ 1820506 w 1981654"/>
              <a:gd name="connsiteY1" fmla="*/ 0 h 1715620"/>
              <a:gd name="connsiteX2" fmla="*/ 1981654 w 1981654"/>
              <a:gd name="connsiteY2" fmla="*/ 161148 h 1715620"/>
              <a:gd name="connsiteX3" fmla="*/ 1981654 w 1981654"/>
              <a:gd name="connsiteY3" fmla="*/ 1554472 h 1715620"/>
              <a:gd name="connsiteX4" fmla="*/ 1820506 w 1981654"/>
              <a:gd name="connsiteY4" fmla="*/ 1715620 h 1715620"/>
              <a:gd name="connsiteX5" fmla="*/ 161148 w 1981654"/>
              <a:gd name="connsiteY5" fmla="*/ 1715620 h 1715620"/>
              <a:gd name="connsiteX6" fmla="*/ 0 w 1981654"/>
              <a:gd name="connsiteY6" fmla="*/ 1554472 h 1715620"/>
              <a:gd name="connsiteX7" fmla="*/ 0 w 1981654"/>
              <a:gd name="connsiteY7" fmla="*/ 161148 h 1715620"/>
              <a:gd name="connsiteX8" fmla="*/ 161148 w 1981654"/>
              <a:gd name="connsiteY8" fmla="*/ 0 h 171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654" h="1715620">
                <a:moveTo>
                  <a:pt x="161148" y="0"/>
                </a:moveTo>
                <a:lnTo>
                  <a:pt x="1820506" y="0"/>
                </a:lnTo>
                <a:cubicBezTo>
                  <a:pt x="1909506" y="0"/>
                  <a:pt x="1981654" y="72148"/>
                  <a:pt x="1981654" y="161148"/>
                </a:cubicBezTo>
                <a:lnTo>
                  <a:pt x="1981654" y="1554472"/>
                </a:lnTo>
                <a:cubicBezTo>
                  <a:pt x="1981654" y="1643472"/>
                  <a:pt x="1909506" y="1715620"/>
                  <a:pt x="1820506" y="1715620"/>
                </a:cubicBezTo>
                <a:lnTo>
                  <a:pt x="161148" y="1715620"/>
                </a:lnTo>
                <a:cubicBezTo>
                  <a:pt x="72148" y="1715620"/>
                  <a:pt x="0" y="1643472"/>
                  <a:pt x="0" y="1554472"/>
                </a:cubicBezTo>
                <a:lnTo>
                  <a:pt x="0" y="161148"/>
                </a:lnTo>
                <a:cubicBezTo>
                  <a:pt x="0" y="72148"/>
                  <a:pt x="72148" y="0"/>
                  <a:pt x="16114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8" name="Picture Placeholder 17">
            <a:extLst>
              <a:ext uri="{FF2B5EF4-FFF2-40B4-BE49-F238E27FC236}">
                <a16:creationId xmlns:a16="http://schemas.microsoft.com/office/drawing/2014/main" id="{815A996F-70DB-435A-8C23-40080EAF7C94}"/>
              </a:ext>
            </a:extLst>
          </p:cNvPr>
          <p:cNvSpPr>
            <a:spLocks noGrp="1"/>
          </p:cNvSpPr>
          <p:nvPr>
            <p:ph type="pic" sz="quarter" idx="12"/>
          </p:nvPr>
        </p:nvSpPr>
        <p:spPr>
          <a:xfrm>
            <a:off x="3988253" y="1888767"/>
            <a:ext cx="3394075" cy="4022484"/>
          </a:xfrm>
          <a:custGeom>
            <a:avLst/>
            <a:gdLst>
              <a:gd name="connsiteX0" fmla="*/ 318805 w 3394075"/>
              <a:gd name="connsiteY0" fmla="*/ 0 h 4022484"/>
              <a:gd name="connsiteX1" fmla="*/ 3075270 w 3394075"/>
              <a:gd name="connsiteY1" fmla="*/ 0 h 4022484"/>
              <a:gd name="connsiteX2" fmla="*/ 3394075 w 3394075"/>
              <a:gd name="connsiteY2" fmla="*/ 318805 h 4022484"/>
              <a:gd name="connsiteX3" fmla="*/ 3394075 w 3394075"/>
              <a:gd name="connsiteY3" fmla="*/ 3703679 h 4022484"/>
              <a:gd name="connsiteX4" fmla="*/ 3075270 w 3394075"/>
              <a:gd name="connsiteY4" fmla="*/ 4022484 h 4022484"/>
              <a:gd name="connsiteX5" fmla="*/ 318805 w 3394075"/>
              <a:gd name="connsiteY5" fmla="*/ 4022484 h 4022484"/>
              <a:gd name="connsiteX6" fmla="*/ 0 w 3394075"/>
              <a:gd name="connsiteY6" fmla="*/ 3703679 h 4022484"/>
              <a:gd name="connsiteX7" fmla="*/ 0 w 3394075"/>
              <a:gd name="connsiteY7" fmla="*/ 318805 h 4022484"/>
              <a:gd name="connsiteX8" fmla="*/ 318805 w 3394075"/>
              <a:gd name="connsiteY8" fmla="*/ 0 h 402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4075" h="4022484">
                <a:moveTo>
                  <a:pt x="318805" y="0"/>
                </a:moveTo>
                <a:lnTo>
                  <a:pt x="3075270" y="0"/>
                </a:lnTo>
                <a:cubicBezTo>
                  <a:pt x="3251341" y="0"/>
                  <a:pt x="3394075" y="142734"/>
                  <a:pt x="3394075" y="318805"/>
                </a:cubicBezTo>
                <a:lnTo>
                  <a:pt x="3394075" y="3703679"/>
                </a:lnTo>
                <a:cubicBezTo>
                  <a:pt x="3394075" y="3879750"/>
                  <a:pt x="3251341" y="4022484"/>
                  <a:pt x="3075270" y="4022484"/>
                </a:cubicBezTo>
                <a:lnTo>
                  <a:pt x="318805" y="4022484"/>
                </a:lnTo>
                <a:cubicBezTo>
                  <a:pt x="142734" y="4022484"/>
                  <a:pt x="0" y="3879750"/>
                  <a:pt x="0" y="3703679"/>
                </a:cubicBezTo>
                <a:lnTo>
                  <a:pt x="0" y="318805"/>
                </a:lnTo>
                <a:cubicBezTo>
                  <a:pt x="0" y="142734"/>
                  <a:pt x="142734" y="0"/>
                  <a:pt x="318805"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6" name="Picture Placeholder 15">
            <a:extLst>
              <a:ext uri="{FF2B5EF4-FFF2-40B4-BE49-F238E27FC236}">
                <a16:creationId xmlns:a16="http://schemas.microsoft.com/office/drawing/2014/main" id="{3F47293F-C8D1-454A-B3DB-FAA3E9EA52B4}"/>
              </a:ext>
            </a:extLst>
          </p:cNvPr>
          <p:cNvSpPr>
            <a:spLocks noGrp="1"/>
          </p:cNvSpPr>
          <p:nvPr>
            <p:ph type="pic" sz="quarter" idx="13"/>
          </p:nvPr>
        </p:nvSpPr>
        <p:spPr>
          <a:xfrm>
            <a:off x="7520667" y="1888767"/>
            <a:ext cx="1634671" cy="1536700"/>
          </a:xfrm>
          <a:custGeom>
            <a:avLst/>
            <a:gdLst>
              <a:gd name="connsiteX0" fmla="*/ 144342 w 1634671"/>
              <a:gd name="connsiteY0" fmla="*/ 0 h 1536700"/>
              <a:gd name="connsiteX1" fmla="*/ 1490329 w 1634671"/>
              <a:gd name="connsiteY1" fmla="*/ 0 h 1536700"/>
              <a:gd name="connsiteX2" fmla="*/ 1634671 w 1634671"/>
              <a:gd name="connsiteY2" fmla="*/ 144342 h 1536700"/>
              <a:gd name="connsiteX3" fmla="*/ 1634671 w 1634671"/>
              <a:gd name="connsiteY3" fmla="*/ 1392358 h 1536700"/>
              <a:gd name="connsiteX4" fmla="*/ 1490329 w 1634671"/>
              <a:gd name="connsiteY4" fmla="*/ 1536700 h 1536700"/>
              <a:gd name="connsiteX5" fmla="*/ 144342 w 1634671"/>
              <a:gd name="connsiteY5" fmla="*/ 1536700 h 1536700"/>
              <a:gd name="connsiteX6" fmla="*/ 0 w 1634671"/>
              <a:gd name="connsiteY6" fmla="*/ 1392358 h 1536700"/>
              <a:gd name="connsiteX7" fmla="*/ 0 w 1634671"/>
              <a:gd name="connsiteY7" fmla="*/ 144342 h 1536700"/>
              <a:gd name="connsiteX8" fmla="*/ 144342 w 1634671"/>
              <a:gd name="connsiteY8"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671" h="1536700">
                <a:moveTo>
                  <a:pt x="144342" y="0"/>
                </a:moveTo>
                <a:lnTo>
                  <a:pt x="1490329" y="0"/>
                </a:lnTo>
                <a:cubicBezTo>
                  <a:pt x="1570047" y="0"/>
                  <a:pt x="1634671" y="64624"/>
                  <a:pt x="1634671" y="144342"/>
                </a:cubicBezTo>
                <a:lnTo>
                  <a:pt x="1634671" y="1392358"/>
                </a:lnTo>
                <a:cubicBezTo>
                  <a:pt x="1634671" y="1472076"/>
                  <a:pt x="1570047" y="1536700"/>
                  <a:pt x="1490329" y="1536700"/>
                </a:cubicBezTo>
                <a:lnTo>
                  <a:pt x="144342" y="1536700"/>
                </a:lnTo>
                <a:cubicBezTo>
                  <a:pt x="64624" y="1536700"/>
                  <a:pt x="0" y="1472076"/>
                  <a:pt x="0" y="1392358"/>
                </a:cubicBezTo>
                <a:lnTo>
                  <a:pt x="0" y="144342"/>
                </a:lnTo>
                <a:cubicBezTo>
                  <a:pt x="0" y="64624"/>
                  <a:pt x="64624" y="0"/>
                  <a:pt x="144342"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7" name="Picture Placeholder 16">
            <a:extLst>
              <a:ext uri="{FF2B5EF4-FFF2-40B4-BE49-F238E27FC236}">
                <a16:creationId xmlns:a16="http://schemas.microsoft.com/office/drawing/2014/main" id="{6339C5AA-AE31-4753-8109-CB25CEF72022}"/>
              </a:ext>
            </a:extLst>
          </p:cNvPr>
          <p:cNvSpPr>
            <a:spLocks noGrp="1"/>
          </p:cNvSpPr>
          <p:nvPr>
            <p:ph type="pic" sz="quarter" idx="14"/>
          </p:nvPr>
        </p:nvSpPr>
        <p:spPr>
          <a:xfrm>
            <a:off x="9282791" y="1888767"/>
            <a:ext cx="1997076" cy="1536700"/>
          </a:xfrm>
          <a:custGeom>
            <a:avLst/>
            <a:gdLst>
              <a:gd name="connsiteX0" fmla="*/ 144342 w 1997076"/>
              <a:gd name="connsiteY0" fmla="*/ 0 h 1536700"/>
              <a:gd name="connsiteX1" fmla="*/ 1852734 w 1997076"/>
              <a:gd name="connsiteY1" fmla="*/ 0 h 1536700"/>
              <a:gd name="connsiteX2" fmla="*/ 1997076 w 1997076"/>
              <a:gd name="connsiteY2" fmla="*/ 144342 h 1536700"/>
              <a:gd name="connsiteX3" fmla="*/ 1997076 w 1997076"/>
              <a:gd name="connsiteY3" fmla="*/ 1392358 h 1536700"/>
              <a:gd name="connsiteX4" fmla="*/ 1852734 w 1997076"/>
              <a:gd name="connsiteY4" fmla="*/ 1536700 h 1536700"/>
              <a:gd name="connsiteX5" fmla="*/ 144342 w 1997076"/>
              <a:gd name="connsiteY5" fmla="*/ 1536700 h 1536700"/>
              <a:gd name="connsiteX6" fmla="*/ 0 w 1997076"/>
              <a:gd name="connsiteY6" fmla="*/ 1392358 h 1536700"/>
              <a:gd name="connsiteX7" fmla="*/ 0 w 1997076"/>
              <a:gd name="connsiteY7" fmla="*/ 144342 h 1536700"/>
              <a:gd name="connsiteX8" fmla="*/ 144342 w 1997076"/>
              <a:gd name="connsiteY8"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7076" h="1536700">
                <a:moveTo>
                  <a:pt x="144342" y="0"/>
                </a:moveTo>
                <a:lnTo>
                  <a:pt x="1852734" y="0"/>
                </a:lnTo>
                <a:cubicBezTo>
                  <a:pt x="1932452" y="0"/>
                  <a:pt x="1997076" y="64624"/>
                  <a:pt x="1997076" y="144342"/>
                </a:cubicBezTo>
                <a:lnTo>
                  <a:pt x="1997076" y="1392358"/>
                </a:lnTo>
                <a:cubicBezTo>
                  <a:pt x="1997076" y="1472076"/>
                  <a:pt x="1932452" y="1536700"/>
                  <a:pt x="1852734" y="1536700"/>
                </a:cubicBezTo>
                <a:lnTo>
                  <a:pt x="144342" y="1536700"/>
                </a:lnTo>
                <a:cubicBezTo>
                  <a:pt x="64624" y="1536700"/>
                  <a:pt x="0" y="1472076"/>
                  <a:pt x="0" y="1392358"/>
                </a:cubicBezTo>
                <a:lnTo>
                  <a:pt x="0" y="144342"/>
                </a:lnTo>
                <a:cubicBezTo>
                  <a:pt x="0" y="64624"/>
                  <a:pt x="64624" y="0"/>
                  <a:pt x="144342"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210AE1F2-00D9-4A4D-B076-4B81A5C7AE27}"/>
              </a:ext>
            </a:extLst>
          </p:cNvPr>
          <p:cNvSpPr>
            <a:spLocks noGrp="1"/>
          </p:cNvSpPr>
          <p:nvPr>
            <p:ph type="pic" sz="quarter" idx="15"/>
          </p:nvPr>
        </p:nvSpPr>
        <p:spPr>
          <a:xfrm>
            <a:off x="7548787" y="3571517"/>
            <a:ext cx="3731080" cy="2339735"/>
          </a:xfrm>
          <a:custGeom>
            <a:avLst/>
            <a:gdLst>
              <a:gd name="connsiteX0" fmla="*/ 219771 w 3731080"/>
              <a:gd name="connsiteY0" fmla="*/ 0 h 2339735"/>
              <a:gd name="connsiteX1" fmla="*/ 3511309 w 3731080"/>
              <a:gd name="connsiteY1" fmla="*/ 0 h 2339735"/>
              <a:gd name="connsiteX2" fmla="*/ 3731080 w 3731080"/>
              <a:gd name="connsiteY2" fmla="*/ 219771 h 2339735"/>
              <a:gd name="connsiteX3" fmla="*/ 3731080 w 3731080"/>
              <a:gd name="connsiteY3" fmla="*/ 2119964 h 2339735"/>
              <a:gd name="connsiteX4" fmla="*/ 3511309 w 3731080"/>
              <a:gd name="connsiteY4" fmla="*/ 2339735 h 2339735"/>
              <a:gd name="connsiteX5" fmla="*/ 219771 w 3731080"/>
              <a:gd name="connsiteY5" fmla="*/ 2339735 h 2339735"/>
              <a:gd name="connsiteX6" fmla="*/ 0 w 3731080"/>
              <a:gd name="connsiteY6" fmla="*/ 2119964 h 2339735"/>
              <a:gd name="connsiteX7" fmla="*/ 0 w 3731080"/>
              <a:gd name="connsiteY7" fmla="*/ 219771 h 2339735"/>
              <a:gd name="connsiteX8" fmla="*/ 219771 w 3731080"/>
              <a:gd name="connsiteY8" fmla="*/ 0 h 23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1080" h="2339735">
                <a:moveTo>
                  <a:pt x="219771" y="0"/>
                </a:moveTo>
                <a:lnTo>
                  <a:pt x="3511309" y="0"/>
                </a:lnTo>
                <a:cubicBezTo>
                  <a:pt x="3632685" y="0"/>
                  <a:pt x="3731080" y="98395"/>
                  <a:pt x="3731080" y="219771"/>
                </a:cubicBezTo>
                <a:lnTo>
                  <a:pt x="3731080" y="2119964"/>
                </a:lnTo>
                <a:cubicBezTo>
                  <a:pt x="3731080" y="2241340"/>
                  <a:pt x="3632685" y="2339735"/>
                  <a:pt x="3511309" y="2339735"/>
                </a:cubicBezTo>
                <a:lnTo>
                  <a:pt x="219771" y="2339735"/>
                </a:lnTo>
                <a:cubicBezTo>
                  <a:pt x="98395" y="2339735"/>
                  <a:pt x="0" y="2241340"/>
                  <a:pt x="0" y="2119964"/>
                </a:cubicBezTo>
                <a:lnTo>
                  <a:pt x="0" y="219771"/>
                </a:lnTo>
                <a:cubicBezTo>
                  <a:pt x="0" y="98395"/>
                  <a:pt x="98395" y="0"/>
                  <a:pt x="219771"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688300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4BBC692-2730-468F-AB7E-71C8B8F5F476}"/>
              </a:ext>
            </a:extLst>
          </p:cNvPr>
          <p:cNvSpPr/>
          <p:nvPr userDrawn="1"/>
        </p:nvSpPr>
        <p:spPr>
          <a:xfrm>
            <a:off x="5183070" y="37993"/>
            <a:ext cx="7023957" cy="4357787"/>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Lst>
            <a:ahLst/>
            <a:cxnLst>
              <a:cxn ang="0">
                <a:pos x="connsiteX0" y="connsiteY0"/>
              </a:cxn>
              <a:cxn ang="0">
                <a:pos x="connsiteX1" y="connsiteY1"/>
              </a:cxn>
              <a:cxn ang="0">
                <a:pos x="connsiteX2" y="connsiteY2"/>
              </a:cxn>
              <a:cxn ang="0">
                <a:pos x="connsiteX3" y="connsiteY3"/>
              </a:cxn>
            </a:cxnLst>
            <a:rect l="l" t="t" r="r" b="b"/>
            <a:pathLst>
              <a:path w="4524952" h="2639566">
                <a:moveTo>
                  <a:pt x="0" y="0"/>
                </a:moveTo>
                <a:lnTo>
                  <a:pt x="4523936" y="4103"/>
                </a:lnTo>
                <a:cubicBezTo>
                  <a:pt x="4523936" y="880403"/>
                  <a:pt x="4521224" y="2764719"/>
                  <a:pt x="4523936" y="2633003"/>
                </a:cubicBezTo>
                <a:cubicBezTo>
                  <a:pt x="4590282" y="-589256"/>
                  <a:pt x="1392701" y="2520168"/>
                  <a:pt x="0" y="0"/>
                </a:cubicBezTo>
                <a:close/>
              </a:path>
            </a:pathLst>
          </a:custGeom>
          <a:gradFill>
            <a:gsLst>
              <a:gs pos="0">
                <a:srgbClr val="00FFB2">
                  <a:alpha val="0"/>
                </a:srgbClr>
              </a:gs>
              <a:gs pos="100000">
                <a:schemeClr val="bg2">
                  <a:lumMod val="10000"/>
                  <a:alpha val="1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F784D99A-49B1-4CAE-BF15-34D8E987D641}"/>
              </a:ext>
            </a:extLst>
          </p:cNvPr>
          <p:cNvSpPr/>
          <p:nvPr userDrawn="1"/>
        </p:nvSpPr>
        <p:spPr>
          <a:xfrm rot="10800000">
            <a:off x="-13065" y="2117570"/>
            <a:ext cx="5887774" cy="4797137"/>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393983 w 4919075"/>
              <a:gd name="connsiteY0" fmla="*/ 547632 h 3187198"/>
              <a:gd name="connsiteX1" fmla="*/ 4917919 w 4919075"/>
              <a:gd name="connsiteY1" fmla="*/ 551735 h 3187198"/>
              <a:gd name="connsiteX2" fmla="*/ 4917919 w 4919075"/>
              <a:gd name="connsiteY2" fmla="*/ 3180635 h 3187198"/>
              <a:gd name="connsiteX3" fmla="*/ 393983 w 4919075"/>
              <a:gd name="connsiteY3" fmla="*/ 547632 h 3187198"/>
              <a:gd name="connsiteX0" fmla="*/ 17 w 4524663"/>
              <a:gd name="connsiteY0" fmla="*/ 29475 h 2669041"/>
              <a:gd name="connsiteX1" fmla="*/ 4523953 w 4524663"/>
              <a:gd name="connsiteY1" fmla="*/ 33578 h 2669041"/>
              <a:gd name="connsiteX2" fmla="*/ 4523953 w 4524663"/>
              <a:gd name="connsiteY2" fmla="*/ 2662478 h 2669041"/>
              <a:gd name="connsiteX3" fmla="*/ 17 w 4524663"/>
              <a:gd name="connsiteY3" fmla="*/ 29475 h 2669041"/>
            </a:gdLst>
            <a:ahLst/>
            <a:cxnLst>
              <a:cxn ang="0">
                <a:pos x="connsiteX0" y="connsiteY0"/>
              </a:cxn>
              <a:cxn ang="0">
                <a:pos x="connsiteX1" y="connsiteY1"/>
              </a:cxn>
              <a:cxn ang="0">
                <a:pos x="connsiteX2" y="connsiteY2"/>
              </a:cxn>
              <a:cxn ang="0">
                <a:pos x="connsiteX3" y="connsiteY3"/>
              </a:cxn>
            </a:cxnLst>
            <a:rect l="l" t="t" r="r" b="b"/>
            <a:pathLst>
              <a:path w="4524663" h="2669041">
                <a:moveTo>
                  <a:pt x="17" y="29475"/>
                </a:moveTo>
                <a:cubicBezTo>
                  <a:pt x="10235" y="-38506"/>
                  <a:pt x="3015974" y="32210"/>
                  <a:pt x="4523953" y="33578"/>
                </a:cubicBezTo>
                <a:cubicBezTo>
                  <a:pt x="4523953" y="909878"/>
                  <a:pt x="4521241" y="2794194"/>
                  <a:pt x="4523953" y="2662478"/>
                </a:cubicBezTo>
                <a:cubicBezTo>
                  <a:pt x="4590299" y="-559781"/>
                  <a:pt x="-10201" y="97456"/>
                  <a:pt x="17" y="29475"/>
                </a:cubicBezTo>
                <a:close/>
              </a:path>
            </a:pathLst>
          </a:custGeom>
          <a:gradFill>
            <a:gsLst>
              <a:gs pos="0">
                <a:srgbClr val="151515">
                  <a:alpha val="7000"/>
                </a:srgbClr>
              </a:gs>
              <a:gs pos="100000">
                <a:srgbClr val="00FFB2">
                  <a:alpha val="0"/>
                </a:srgbClr>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A10D0690-7D86-46B4-B180-6D76649A0AFA}"/>
              </a:ext>
            </a:extLst>
          </p:cNvPr>
          <p:cNvSpPr>
            <a:spLocks noGrp="1"/>
          </p:cNvSpPr>
          <p:nvPr>
            <p:ph type="pic" sz="quarter" idx="10"/>
          </p:nvPr>
        </p:nvSpPr>
        <p:spPr>
          <a:xfrm>
            <a:off x="5314950" y="1885951"/>
            <a:ext cx="2066925" cy="4223085"/>
          </a:xfrm>
          <a:custGeom>
            <a:avLst/>
            <a:gdLst>
              <a:gd name="connsiteX0" fmla="*/ 218495 w 2066925"/>
              <a:gd name="connsiteY0" fmla="*/ 0 h 4223085"/>
              <a:gd name="connsiteX1" fmla="*/ 1848430 w 2066925"/>
              <a:gd name="connsiteY1" fmla="*/ 0 h 4223085"/>
              <a:gd name="connsiteX2" fmla="*/ 2066925 w 2066925"/>
              <a:gd name="connsiteY2" fmla="*/ 218495 h 4223085"/>
              <a:gd name="connsiteX3" fmla="*/ 2066925 w 2066925"/>
              <a:gd name="connsiteY3" fmla="*/ 4004590 h 4223085"/>
              <a:gd name="connsiteX4" fmla="*/ 1848430 w 2066925"/>
              <a:gd name="connsiteY4" fmla="*/ 4223085 h 4223085"/>
              <a:gd name="connsiteX5" fmla="*/ 218495 w 2066925"/>
              <a:gd name="connsiteY5" fmla="*/ 4223085 h 4223085"/>
              <a:gd name="connsiteX6" fmla="*/ 0 w 2066925"/>
              <a:gd name="connsiteY6" fmla="*/ 4004590 h 4223085"/>
              <a:gd name="connsiteX7" fmla="*/ 0 w 2066925"/>
              <a:gd name="connsiteY7" fmla="*/ 218495 h 4223085"/>
              <a:gd name="connsiteX8" fmla="*/ 218495 w 2066925"/>
              <a:gd name="connsiteY8" fmla="*/ 0 h 422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6925" h="4223085">
                <a:moveTo>
                  <a:pt x="218495" y="0"/>
                </a:moveTo>
                <a:lnTo>
                  <a:pt x="1848430" y="0"/>
                </a:lnTo>
                <a:cubicBezTo>
                  <a:pt x="1969101" y="0"/>
                  <a:pt x="2066925" y="97824"/>
                  <a:pt x="2066925" y="218495"/>
                </a:cubicBezTo>
                <a:lnTo>
                  <a:pt x="2066925" y="4004590"/>
                </a:lnTo>
                <a:cubicBezTo>
                  <a:pt x="2066925" y="4125261"/>
                  <a:pt x="1969101" y="4223085"/>
                  <a:pt x="1848430" y="4223085"/>
                </a:cubicBezTo>
                <a:lnTo>
                  <a:pt x="218495" y="4223085"/>
                </a:lnTo>
                <a:cubicBezTo>
                  <a:pt x="97824" y="4223085"/>
                  <a:pt x="0" y="4125261"/>
                  <a:pt x="0" y="4004590"/>
                </a:cubicBezTo>
                <a:lnTo>
                  <a:pt x="0" y="218495"/>
                </a:lnTo>
                <a:cubicBezTo>
                  <a:pt x="0" y="97824"/>
                  <a:pt x="97824" y="0"/>
                  <a:pt x="218495"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15545481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783A078-12CE-40EA-A59C-0FC367E0DB1D}"/>
              </a:ext>
            </a:extLst>
          </p:cNvPr>
          <p:cNvSpPr/>
          <p:nvPr userDrawn="1"/>
        </p:nvSpPr>
        <p:spPr>
          <a:xfrm>
            <a:off x="4188541" y="1474839"/>
            <a:ext cx="7174119" cy="4162800"/>
          </a:xfrm>
          <a:prstGeom prst="roundRect">
            <a:avLst>
              <a:gd name="adj" fmla="val 8753"/>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3BC37AE4-7489-4C8C-B520-2931750E34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6159" y="2470559"/>
            <a:ext cx="5341745" cy="3091937"/>
          </a:xfrm>
          <a:prstGeom prst="rect">
            <a:avLst/>
          </a:prstGeom>
        </p:spPr>
      </p:pic>
      <p:sp>
        <p:nvSpPr>
          <p:cNvPr id="5" name="Picture Placeholder 10">
            <a:extLst>
              <a:ext uri="{FF2B5EF4-FFF2-40B4-BE49-F238E27FC236}">
                <a16:creationId xmlns:a16="http://schemas.microsoft.com/office/drawing/2014/main" id="{FD60BA1A-A3D4-4313-8EE5-6CFD4C411457}"/>
              </a:ext>
            </a:extLst>
          </p:cNvPr>
          <p:cNvSpPr>
            <a:spLocks noGrp="1"/>
          </p:cNvSpPr>
          <p:nvPr>
            <p:ph type="pic" sz="quarter" idx="11"/>
          </p:nvPr>
        </p:nvSpPr>
        <p:spPr>
          <a:xfrm>
            <a:off x="2110920" y="2660646"/>
            <a:ext cx="4118429" cy="2523335"/>
          </a:xfrm>
          <a:custGeom>
            <a:avLst/>
            <a:gdLst>
              <a:gd name="connsiteX0" fmla="*/ 0 w 2946400"/>
              <a:gd name="connsiteY0" fmla="*/ 0 h 2293258"/>
              <a:gd name="connsiteX1" fmla="*/ 2946400 w 2946400"/>
              <a:gd name="connsiteY1" fmla="*/ 0 h 2293258"/>
              <a:gd name="connsiteX2" fmla="*/ 2946400 w 2946400"/>
              <a:gd name="connsiteY2" fmla="*/ 2293258 h 2293258"/>
              <a:gd name="connsiteX3" fmla="*/ 0 w 29464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2946400" h="2293258">
                <a:moveTo>
                  <a:pt x="0" y="0"/>
                </a:moveTo>
                <a:lnTo>
                  <a:pt x="2946400" y="0"/>
                </a:lnTo>
                <a:lnTo>
                  <a:pt x="2946400" y="2293258"/>
                </a:lnTo>
                <a:lnTo>
                  <a:pt x="0" y="2293258"/>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416905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90CE83-8F6C-4FB4-B868-D691E565ED72}"/>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512DFCAB-40EA-403F-AE50-F25C789AAAD1}"/>
              </a:ext>
            </a:extLst>
          </p:cNvPr>
          <p:cNvSpPr>
            <a:spLocks noGrp="1"/>
          </p:cNvSpPr>
          <p:nvPr>
            <p:ph type="pic" sz="quarter" idx="10"/>
          </p:nvPr>
        </p:nvSpPr>
        <p:spPr>
          <a:xfrm>
            <a:off x="5517652" y="0"/>
            <a:ext cx="6674346" cy="5056705"/>
          </a:xfrm>
          <a:custGeom>
            <a:avLst/>
            <a:gdLst>
              <a:gd name="connsiteX0" fmla="*/ 0 w 6674346"/>
              <a:gd name="connsiteY0" fmla="*/ 0 h 5056705"/>
              <a:gd name="connsiteX1" fmla="*/ 6607879 w 6674346"/>
              <a:gd name="connsiteY1" fmla="*/ 0 h 5056705"/>
              <a:gd name="connsiteX2" fmla="*/ 6664056 w 6674346"/>
              <a:gd name="connsiteY2" fmla="*/ 251 h 5056705"/>
              <a:gd name="connsiteX3" fmla="*/ 6664056 w 6674346"/>
              <a:gd name="connsiteY3" fmla="*/ 5053315 h 5056705"/>
              <a:gd name="connsiteX4" fmla="*/ 17952 w 6674346"/>
              <a:gd name="connsiteY4" fmla="*/ 207738 h 5056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346" h="5056705">
                <a:moveTo>
                  <a:pt x="0" y="0"/>
                </a:moveTo>
                <a:lnTo>
                  <a:pt x="6607879" y="0"/>
                </a:lnTo>
                <a:lnTo>
                  <a:pt x="6664056" y="251"/>
                </a:lnTo>
                <a:cubicBezTo>
                  <a:pt x="6664056" y="1684605"/>
                  <a:pt x="6687210" y="5180728"/>
                  <a:pt x="6664056" y="5053315"/>
                </a:cubicBezTo>
                <a:cubicBezTo>
                  <a:pt x="5659060" y="-477008"/>
                  <a:pt x="522740" y="5024120"/>
                  <a:pt x="17952" y="207738"/>
                </a:cubicBezTo>
                <a:close/>
              </a:path>
            </a:pathLst>
          </a:custGeom>
        </p:spPr>
        <p:txBody>
          <a:bodyPr wrap="square">
            <a:noAutofit/>
          </a:bodyPr>
          <a:lstStyle/>
          <a:p>
            <a:endParaRPr lang="en-ID"/>
          </a:p>
        </p:txBody>
      </p:sp>
    </p:spTree>
    <p:extLst>
      <p:ext uri="{BB962C8B-B14F-4D97-AF65-F5344CB8AC3E}">
        <p14:creationId xmlns:p14="http://schemas.microsoft.com/office/powerpoint/2010/main" val="2882881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FC7A0B5-DDB7-4B4A-A688-8F78A6D9A889}"/>
              </a:ext>
            </a:extLst>
          </p:cNvPr>
          <p:cNvSpPr/>
          <p:nvPr userDrawn="1"/>
        </p:nvSpPr>
        <p:spPr>
          <a:xfrm>
            <a:off x="1507002" y="1969391"/>
            <a:ext cx="6074897" cy="2774672"/>
          </a:xfrm>
          <a:prstGeom prst="roundRect">
            <a:avLst>
              <a:gd name="adj" fmla="val 8753"/>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BB99231D-6105-4347-B593-4DD74CB82D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749" b="2041"/>
          <a:stretch/>
        </p:blipFill>
        <p:spPr>
          <a:xfrm>
            <a:off x="5871621" y="1130700"/>
            <a:ext cx="5718418" cy="4748908"/>
          </a:xfrm>
          <a:prstGeom prst="rect">
            <a:avLst/>
          </a:prstGeom>
        </p:spPr>
      </p:pic>
      <p:sp>
        <p:nvSpPr>
          <p:cNvPr id="5" name="Picture Placeholder 10">
            <a:extLst>
              <a:ext uri="{FF2B5EF4-FFF2-40B4-BE49-F238E27FC236}">
                <a16:creationId xmlns:a16="http://schemas.microsoft.com/office/drawing/2014/main" id="{5A00C0BF-8D80-44CB-B010-2924FC3DA2C1}"/>
              </a:ext>
            </a:extLst>
          </p:cNvPr>
          <p:cNvSpPr>
            <a:spLocks noGrp="1"/>
          </p:cNvSpPr>
          <p:nvPr>
            <p:ph type="pic" sz="quarter" idx="11"/>
          </p:nvPr>
        </p:nvSpPr>
        <p:spPr>
          <a:xfrm>
            <a:off x="6187440" y="1446701"/>
            <a:ext cx="5084905" cy="2774672"/>
          </a:xfrm>
          <a:custGeom>
            <a:avLst/>
            <a:gdLst>
              <a:gd name="connsiteX0" fmla="*/ 0 w 2946400"/>
              <a:gd name="connsiteY0" fmla="*/ 0 h 2293258"/>
              <a:gd name="connsiteX1" fmla="*/ 2946400 w 2946400"/>
              <a:gd name="connsiteY1" fmla="*/ 0 h 2293258"/>
              <a:gd name="connsiteX2" fmla="*/ 2946400 w 2946400"/>
              <a:gd name="connsiteY2" fmla="*/ 2293258 h 2293258"/>
              <a:gd name="connsiteX3" fmla="*/ 0 w 29464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2946400" h="2293258">
                <a:moveTo>
                  <a:pt x="0" y="0"/>
                </a:moveTo>
                <a:lnTo>
                  <a:pt x="2946400" y="0"/>
                </a:lnTo>
                <a:lnTo>
                  <a:pt x="2946400" y="2293258"/>
                </a:lnTo>
                <a:lnTo>
                  <a:pt x="0" y="2293258"/>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40765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D15FEC-2E0C-4A6D-BDB2-07EDD6FDB97E}"/>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926F6968-6DA1-47DF-AA92-53DEBD8F3F3B}"/>
              </a:ext>
            </a:extLst>
          </p:cNvPr>
          <p:cNvSpPr>
            <a:spLocks noGrp="1"/>
          </p:cNvSpPr>
          <p:nvPr>
            <p:ph type="pic" sz="quarter" idx="10"/>
          </p:nvPr>
        </p:nvSpPr>
        <p:spPr>
          <a:xfrm>
            <a:off x="0" y="1619251"/>
            <a:ext cx="12192000" cy="5235403"/>
          </a:xfrm>
          <a:custGeom>
            <a:avLst/>
            <a:gdLst>
              <a:gd name="connsiteX0" fmla="*/ 0 w 12192000"/>
              <a:gd name="connsiteY0" fmla="*/ 0 h 5235403"/>
              <a:gd name="connsiteX1" fmla="*/ 12192000 w 12192000"/>
              <a:gd name="connsiteY1" fmla="*/ 0 h 5235403"/>
              <a:gd name="connsiteX2" fmla="*/ 12192000 w 12192000"/>
              <a:gd name="connsiteY2" fmla="*/ 5235403 h 5235403"/>
              <a:gd name="connsiteX3" fmla="*/ 0 w 12192000"/>
              <a:gd name="connsiteY3" fmla="*/ 5235403 h 5235403"/>
            </a:gdLst>
            <a:ahLst/>
            <a:cxnLst>
              <a:cxn ang="0">
                <a:pos x="connsiteX0" y="connsiteY0"/>
              </a:cxn>
              <a:cxn ang="0">
                <a:pos x="connsiteX1" y="connsiteY1"/>
              </a:cxn>
              <a:cxn ang="0">
                <a:pos x="connsiteX2" y="connsiteY2"/>
              </a:cxn>
              <a:cxn ang="0">
                <a:pos x="connsiteX3" y="connsiteY3"/>
              </a:cxn>
            </a:cxnLst>
            <a:rect l="l" t="t" r="r" b="b"/>
            <a:pathLst>
              <a:path w="12192000" h="5235403">
                <a:moveTo>
                  <a:pt x="0" y="0"/>
                </a:moveTo>
                <a:cubicBezTo>
                  <a:pt x="4064000" y="0"/>
                  <a:pt x="7232650" y="2933700"/>
                  <a:pt x="12192000" y="0"/>
                </a:cubicBezTo>
                <a:lnTo>
                  <a:pt x="12192000" y="5235403"/>
                </a:lnTo>
                <a:lnTo>
                  <a:pt x="0" y="5235403"/>
                </a:lnTo>
                <a:close/>
              </a:path>
            </a:pathLst>
          </a:custGeom>
        </p:spPr>
        <p:txBody>
          <a:bodyPr wrap="square">
            <a:noAutofit/>
          </a:bodyPr>
          <a:lstStyle/>
          <a:p>
            <a:endParaRPr lang="en-ID"/>
          </a:p>
        </p:txBody>
      </p:sp>
    </p:spTree>
    <p:extLst>
      <p:ext uri="{BB962C8B-B14F-4D97-AF65-F5344CB8AC3E}">
        <p14:creationId xmlns:p14="http://schemas.microsoft.com/office/powerpoint/2010/main" val="318661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5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DE0609-949F-4419-859E-67C61A84C69B}"/>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B24E05A3-6DF9-4C4D-9569-4D3927F788FA}"/>
              </a:ext>
            </a:extLst>
          </p:cNvPr>
          <p:cNvSpPr/>
          <p:nvPr userDrawn="1"/>
        </p:nvSpPr>
        <p:spPr>
          <a:xfrm>
            <a:off x="0" y="2676822"/>
            <a:ext cx="12192000" cy="4203932"/>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BFC2C80E-99D3-4B62-9C66-67990FFA5ADE}"/>
              </a:ext>
            </a:extLst>
          </p:cNvPr>
          <p:cNvSpPr>
            <a:spLocks noGrp="1"/>
          </p:cNvSpPr>
          <p:nvPr>
            <p:ph type="pic" sz="quarter" idx="10"/>
          </p:nvPr>
        </p:nvSpPr>
        <p:spPr>
          <a:xfrm>
            <a:off x="0" y="2676822"/>
            <a:ext cx="12192000" cy="4181178"/>
          </a:xfrm>
          <a:prstGeom prst="rect">
            <a:avLst/>
          </a:prstGeom>
        </p:spPr>
        <p:txBody>
          <a:bodyPr/>
          <a:lstStyle/>
          <a:p>
            <a:endParaRPr lang="en-ID"/>
          </a:p>
        </p:txBody>
      </p:sp>
    </p:spTree>
    <p:extLst>
      <p:ext uri="{BB962C8B-B14F-4D97-AF65-F5344CB8AC3E}">
        <p14:creationId xmlns:p14="http://schemas.microsoft.com/office/powerpoint/2010/main" val="386003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41C10-8AAE-4831-997B-A5E8523208A2}"/>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Picture Placeholder 13">
            <a:extLst>
              <a:ext uri="{FF2B5EF4-FFF2-40B4-BE49-F238E27FC236}">
                <a16:creationId xmlns:a16="http://schemas.microsoft.com/office/drawing/2014/main" id="{740658E0-C65A-4D6C-B2FC-9C7A85D55031}"/>
              </a:ext>
            </a:extLst>
          </p:cNvPr>
          <p:cNvSpPr>
            <a:spLocks noGrp="1"/>
          </p:cNvSpPr>
          <p:nvPr>
            <p:ph type="pic" sz="quarter" idx="10"/>
          </p:nvPr>
        </p:nvSpPr>
        <p:spPr>
          <a:xfrm>
            <a:off x="1889157" y="1165419"/>
            <a:ext cx="4762379" cy="2681746"/>
          </a:xfrm>
          <a:custGeom>
            <a:avLst/>
            <a:gdLst>
              <a:gd name="connsiteX0" fmla="*/ 388317 w 4762379"/>
              <a:gd name="connsiteY0" fmla="*/ 0 h 2681746"/>
              <a:gd name="connsiteX1" fmla="*/ 4374062 w 4762379"/>
              <a:gd name="connsiteY1" fmla="*/ 0 h 2681746"/>
              <a:gd name="connsiteX2" fmla="*/ 4762379 w 4762379"/>
              <a:gd name="connsiteY2" fmla="*/ 388317 h 2681746"/>
              <a:gd name="connsiteX3" fmla="*/ 4762379 w 4762379"/>
              <a:gd name="connsiteY3" fmla="*/ 2293429 h 2681746"/>
              <a:gd name="connsiteX4" fmla="*/ 4374062 w 4762379"/>
              <a:gd name="connsiteY4" fmla="*/ 2681746 h 2681746"/>
              <a:gd name="connsiteX5" fmla="*/ 388317 w 4762379"/>
              <a:gd name="connsiteY5" fmla="*/ 2681746 h 2681746"/>
              <a:gd name="connsiteX6" fmla="*/ 0 w 4762379"/>
              <a:gd name="connsiteY6" fmla="*/ 2293429 h 2681746"/>
              <a:gd name="connsiteX7" fmla="*/ 0 w 4762379"/>
              <a:gd name="connsiteY7" fmla="*/ 388317 h 2681746"/>
              <a:gd name="connsiteX8" fmla="*/ 388317 w 4762379"/>
              <a:gd name="connsiteY8" fmla="*/ 0 h 268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379" h="2681746">
                <a:moveTo>
                  <a:pt x="388317" y="0"/>
                </a:moveTo>
                <a:lnTo>
                  <a:pt x="4374062" y="0"/>
                </a:lnTo>
                <a:cubicBezTo>
                  <a:pt x="4588524" y="0"/>
                  <a:pt x="4762379" y="173855"/>
                  <a:pt x="4762379" y="388317"/>
                </a:cubicBezTo>
                <a:lnTo>
                  <a:pt x="4762379" y="2293429"/>
                </a:lnTo>
                <a:cubicBezTo>
                  <a:pt x="4762379" y="2507891"/>
                  <a:pt x="4588524" y="2681746"/>
                  <a:pt x="4374062" y="2681746"/>
                </a:cubicBezTo>
                <a:lnTo>
                  <a:pt x="388317" y="2681746"/>
                </a:lnTo>
                <a:cubicBezTo>
                  <a:pt x="173855" y="2681746"/>
                  <a:pt x="0" y="2507891"/>
                  <a:pt x="0" y="2293429"/>
                </a:cubicBezTo>
                <a:lnTo>
                  <a:pt x="0" y="388317"/>
                </a:lnTo>
                <a:cubicBezTo>
                  <a:pt x="0" y="173855"/>
                  <a:pt x="173855" y="0"/>
                  <a:pt x="388317"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5" name="Picture Placeholder 14">
            <a:extLst>
              <a:ext uri="{FF2B5EF4-FFF2-40B4-BE49-F238E27FC236}">
                <a16:creationId xmlns:a16="http://schemas.microsoft.com/office/drawing/2014/main" id="{C38C2ADC-3E87-4C52-B1FC-8D2279E68B5A}"/>
              </a:ext>
            </a:extLst>
          </p:cNvPr>
          <p:cNvSpPr>
            <a:spLocks noGrp="1"/>
          </p:cNvSpPr>
          <p:nvPr>
            <p:ph type="pic" sz="quarter" idx="11"/>
          </p:nvPr>
        </p:nvSpPr>
        <p:spPr>
          <a:xfrm>
            <a:off x="1889156" y="4194714"/>
            <a:ext cx="1830222" cy="1851167"/>
          </a:xfrm>
          <a:custGeom>
            <a:avLst/>
            <a:gdLst>
              <a:gd name="connsiteX0" fmla="*/ 212708 w 1830222"/>
              <a:gd name="connsiteY0" fmla="*/ 0 h 1851167"/>
              <a:gd name="connsiteX1" fmla="*/ 1617514 w 1830222"/>
              <a:gd name="connsiteY1" fmla="*/ 0 h 1851167"/>
              <a:gd name="connsiteX2" fmla="*/ 1830222 w 1830222"/>
              <a:gd name="connsiteY2" fmla="*/ 212708 h 1851167"/>
              <a:gd name="connsiteX3" fmla="*/ 1830222 w 1830222"/>
              <a:gd name="connsiteY3" fmla="*/ 1638459 h 1851167"/>
              <a:gd name="connsiteX4" fmla="*/ 1617514 w 1830222"/>
              <a:gd name="connsiteY4" fmla="*/ 1851167 h 1851167"/>
              <a:gd name="connsiteX5" fmla="*/ 212708 w 1830222"/>
              <a:gd name="connsiteY5" fmla="*/ 1851167 h 1851167"/>
              <a:gd name="connsiteX6" fmla="*/ 0 w 1830222"/>
              <a:gd name="connsiteY6" fmla="*/ 1638459 h 1851167"/>
              <a:gd name="connsiteX7" fmla="*/ 0 w 1830222"/>
              <a:gd name="connsiteY7" fmla="*/ 212708 h 1851167"/>
              <a:gd name="connsiteX8" fmla="*/ 212708 w 1830222"/>
              <a:gd name="connsiteY8" fmla="*/ 0 h 18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222" h="1851167">
                <a:moveTo>
                  <a:pt x="212708" y="0"/>
                </a:moveTo>
                <a:lnTo>
                  <a:pt x="1617514" y="0"/>
                </a:lnTo>
                <a:cubicBezTo>
                  <a:pt x="1734989" y="0"/>
                  <a:pt x="1830222" y="95233"/>
                  <a:pt x="1830222" y="212708"/>
                </a:cubicBezTo>
                <a:lnTo>
                  <a:pt x="1830222" y="1638459"/>
                </a:lnTo>
                <a:cubicBezTo>
                  <a:pt x="1830222" y="1755934"/>
                  <a:pt x="1734989" y="1851167"/>
                  <a:pt x="1617514" y="1851167"/>
                </a:cubicBezTo>
                <a:lnTo>
                  <a:pt x="212708" y="1851167"/>
                </a:lnTo>
                <a:cubicBezTo>
                  <a:pt x="95233" y="1851167"/>
                  <a:pt x="0" y="1755934"/>
                  <a:pt x="0" y="1638459"/>
                </a:cubicBezTo>
                <a:lnTo>
                  <a:pt x="0" y="212708"/>
                </a:lnTo>
                <a:cubicBezTo>
                  <a:pt x="0" y="95233"/>
                  <a:pt x="95233" y="0"/>
                  <a:pt x="21270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6" name="Picture Placeholder 15">
            <a:extLst>
              <a:ext uri="{FF2B5EF4-FFF2-40B4-BE49-F238E27FC236}">
                <a16:creationId xmlns:a16="http://schemas.microsoft.com/office/drawing/2014/main" id="{CECEDF85-3142-4F0E-A7F3-02DBFB8012A4}"/>
              </a:ext>
            </a:extLst>
          </p:cNvPr>
          <p:cNvSpPr>
            <a:spLocks noGrp="1"/>
          </p:cNvSpPr>
          <p:nvPr>
            <p:ph type="pic" sz="quarter" idx="12"/>
          </p:nvPr>
        </p:nvSpPr>
        <p:spPr>
          <a:xfrm>
            <a:off x="4144535" y="4222369"/>
            <a:ext cx="1830223" cy="1851167"/>
          </a:xfrm>
          <a:custGeom>
            <a:avLst/>
            <a:gdLst>
              <a:gd name="connsiteX0" fmla="*/ 212709 w 1830223"/>
              <a:gd name="connsiteY0" fmla="*/ 0 h 1851167"/>
              <a:gd name="connsiteX1" fmla="*/ 1617514 w 1830223"/>
              <a:gd name="connsiteY1" fmla="*/ 0 h 1851167"/>
              <a:gd name="connsiteX2" fmla="*/ 1830223 w 1830223"/>
              <a:gd name="connsiteY2" fmla="*/ 212709 h 1851167"/>
              <a:gd name="connsiteX3" fmla="*/ 1830223 w 1830223"/>
              <a:gd name="connsiteY3" fmla="*/ 1638458 h 1851167"/>
              <a:gd name="connsiteX4" fmla="*/ 1617514 w 1830223"/>
              <a:gd name="connsiteY4" fmla="*/ 1851167 h 1851167"/>
              <a:gd name="connsiteX5" fmla="*/ 212709 w 1830223"/>
              <a:gd name="connsiteY5" fmla="*/ 1851167 h 1851167"/>
              <a:gd name="connsiteX6" fmla="*/ 0 w 1830223"/>
              <a:gd name="connsiteY6" fmla="*/ 1638458 h 1851167"/>
              <a:gd name="connsiteX7" fmla="*/ 0 w 1830223"/>
              <a:gd name="connsiteY7" fmla="*/ 212709 h 1851167"/>
              <a:gd name="connsiteX8" fmla="*/ 212709 w 1830223"/>
              <a:gd name="connsiteY8" fmla="*/ 0 h 18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223" h="1851167">
                <a:moveTo>
                  <a:pt x="212709" y="0"/>
                </a:moveTo>
                <a:lnTo>
                  <a:pt x="1617514" y="0"/>
                </a:lnTo>
                <a:cubicBezTo>
                  <a:pt x="1734990" y="0"/>
                  <a:pt x="1830223" y="95233"/>
                  <a:pt x="1830223" y="212709"/>
                </a:cubicBezTo>
                <a:lnTo>
                  <a:pt x="1830223" y="1638458"/>
                </a:lnTo>
                <a:cubicBezTo>
                  <a:pt x="1830223" y="1755934"/>
                  <a:pt x="1734990" y="1851167"/>
                  <a:pt x="1617514" y="1851167"/>
                </a:cubicBezTo>
                <a:lnTo>
                  <a:pt x="212709" y="1851167"/>
                </a:lnTo>
                <a:cubicBezTo>
                  <a:pt x="95233" y="1851167"/>
                  <a:pt x="0" y="1755934"/>
                  <a:pt x="0" y="1638458"/>
                </a:cubicBezTo>
                <a:lnTo>
                  <a:pt x="0" y="212709"/>
                </a:lnTo>
                <a:cubicBezTo>
                  <a:pt x="0" y="95233"/>
                  <a:pt x="95233" y="0"/>
                  <a:pt x="212709"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7" name="Picture Placeholder 16">
            <a:extLst>
              <a:ext uri="{FF2B5EF4-FFF2-40B4-BE49-F238E27FC236}">
                <a16:creationId xmlns:a16="http://schemas.microsoft.com/office/drawing/2014/main" id="{3C1666C3-0291-4E58-9A90-5C416CE7D0FA}"/>
              </a:ext>
            </a:extLst>
          </p:cNvPr>
          <p:cNvSpPr>
            <a:spLocks noGrp="1"/>
          </p:cNvSpPr>
          <p:nvPr>
            <p:ph type="pic" sz="quarter" idx="13"/>
          </p:nvPr>
        </p:nvSpPr>
        <p:spPr>
          <a:xfrm>
            <a:off x="6399914" y="4222369"/>
            <a:ext cx="1830222" cy="1851167"/>
          </a:xfrm>
          <a:custGeom>
            <a:avLst/>
            <a:gdLst>
              <a:gd name="connsiteX0" fmla="*/ 212708 w 1830222"/>
              <a:gd name="connsiteY0" fmla="*/ 0 h 1851167"/>
              <a:gd name="connsiteX1" fmla="*/ 1617514 w 1830222"/>
              <a:gd name="connsiteY1" fmla="*/ 0 h 1851167"/>
              <a:gd name="connsiteX2" fmla="*/ 1830222 w 1830222"/>
              <a:gd name="connsiteY2" fmla="*/ 212708 h 1851167"/>
              <a:gd name="connsiteX3" fmla="*/ 1830222 w 1830222"/>
              <a:gd name="connsiteY3" fmla="*/ 1638459 h 1851167"/>
              <a:gd name="connsiteX4" fmla="*/ 1617514 w 1830222"/>
              <a:gd name="connsiteY4" fmla="*/ 1851167 h 1851167"/>
              <a:gd name="connsiteX5" fmla="*/ 212708 w 1830222"/>
              <a:gd name="connsiteY5" fmla="*/ 1851167 h 1851167"/>
              <a:gd name="connsiteX6" fmla="*/ 0 w 1830222"/>
              <a:gd name="connsiteY6" fmla="*/ 1638459 h 1851167"/>
              <a:gd name="connsiteX7" fmla="*/ 0 w 1830222"/>
              <a:gd name="connsiteY7" fmla="*/ 212708 h 1851167"/>
              <a:gd name="connsiteX8" fmla="*/ 212708 w 1830222"/>
              <a:gd name="connsiteY8" fmla="*/ 0 h 18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222" h="1851167">
                <a:moveTo>
                  <a:pt x="212708" y="0"/>
                </a:moveTo>
                <a:lnTo>
                  <a:pt x="1617514" y="0"/>
                </a:lnTo>
                <a:cubicBezTo>
                  <a:pt x="1734989" y="0"/>
                  <a:pt x="1830222" y="95233"/>
                  <a:pt x="1830222" y="212708"/>
                </a:cubicBezTo>
                <a:lnTo>
                  <a:pt x="1830222" y="1638459"/>
                </a:lnTo>
                <a:cubicBezTo>
                  <a:pt x="1830222" y="1755934"/>
                  <a:pt x="1734989" y="1851167"/>
                  <a:pt x="1617514" y="1851167"/>
                </a:cubicBezTo>
                <a:lnTo>
                  <a:pt x="212708" y="1851167"/>
                </a:lnTo>
                <a:cubicBezTo>
                  <a:pt x="95233" y="1851167"/>
                  <a:pt x="0" y="1755934"/>
                  <a:pt x="0" y="1638459"/>
                </a:cubicBezTo>
                <a:lnTo>
                  <a:pt x="0" y="212708"/>
                </a:lnTo>
                <a:cubicBezTo>
                  <a:pt x="0" y="95233"/>
                  <a:pt x="95233" y="0"/>
                  <a:pt x="21270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8" name="Picture Placeholder 17">
            <a:extLst>
              <a:ext uri="{FF2B5EF4-FFF2-40B4-BE49-F238E27FC236}">
                <a16:creationId xmlns:a16="http://schemas.microsoft.com/office/drawing/2014/main" id="{19DDA2F0-C650-4025-9521-0F28A85BD070}"/>
              </a:ext>
            </a:extLst>
          </p:cNvPr>
          <p:cNvSpPr>
            <a:spLocks noGrp="1"/>
          </p:cNvSpPr>
          <p:nvPr>
            <p:ph type="pic" sz="quarter" idx="14"/>
          </p:nvPr>
        </p:nvSpPr>
        <p:spPr>
          <a:xfrm>
            <a:off x="8655293" y="4194713"/>
            <a:ext cx="1830222" cy="1851167"/>
          </a:xfrm>
          <a:custGeom>
            <a:avLst/>
            <a:gdLst>
              <a:gd name="connsiteX0" fmla="*/ 212708 w 1830222"/>
              <a:gd name="connsiteY0" fmla="*/ 0 h 1851167"/>
              <a:gd name="connsiteX1" fmla="*/ 1617514 w 1830222"/>
              <a:gd name="connsiteY1" fmla="*/ 0 h 1851167"/>
              <a:gd name="connsiteX2" fmla="*/ 1830222 w 1830222"/>
              <a:gd name="connsiteY2" fmla="*/ 212708 h 1851167"/>
              <a:gd name="connsiteX3" fmla="*/ 1830222 w 1830222"/>
              <a:gd name="connsiteY3" fmla="*/ 1638459 h 1851167"/>
              <a:gd name="connsiteX4" fmla="*/ 1617514 w 1830222"/>
              <a:gd name="connsiteY4" fmla="*/ 1851167 h 1851167"/>
              <a:gd name="connsiteX5" fmla="*/ 212708 w 1830222"/>
              <a:gd name="connsiteY5" fmla="*/ 1851167 h 1851167"/>
              <a:gd name="connsiteX6" fmla="*/ 0 w 1830222"/>
              <a:gd name="connsiteY6" fmla="*/ 1638459 h 1851167"/>
              <a:gd name="connsiteX7" fmla="*/ 0 w 1830222"/>
              <a:gd name="connsiteY7" fmla="*/ 212708 h 1851167"/>
              <a:gd name="connsiteX8" fmla="*/ 212708 w 1830222"/>
              <a:gd name="connsiteY8" fmla="*/ 0 h 18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222" h="1851167">
                <a:moveTo>
                  <a:pt x="212708" y="0"/>
                </a:moveTo>
                <a:lnTo>
                  <a:pt x="1617514" y="0"/>
                </a:lnTo>
                <a:cubicBezTo>
                  <a:pt x="1734989" y="0"/>
                  <a:pt x="1830222" y="95233"/>
                  <a:pt x="1830222" y="212708"/>
                </a:cubicBezTo>
                <a:lnTo>
                  <a:pt x="1830222" y="1638459"/>
                </a:lnTo>
                <a:cubicBezTo>
                  <a:pt x="1830222" y="1755934"/>
                  <a:pt x="1734989" y="1851167"/>
                  <a:pt x="1617514" y="1851167"/>
                </a:cubicBezTo>
                <a:lnTo>
                  <a:pt x="212708" y="1851167"/>
                </a:lnTo>
                <a:cubicBezTo>
                  <a:pt x="95233" y="1851167"/>
                  <a:pt x="0" y="1755934"/>
                  <a:pt x="0" y="1638459"/>
                </a:cubicBezTo>
                <a:lnTo>
                  <a:pt x="0" y="212708"/>
                </a:lnTo>
                <a:cubicBezTo>
                  <a:pt x="0" y="95233"/>
                  <a:pt x="95233" y="0"/>
                  <a:pt x="212708" y="0"/>
                </a:cubicBez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24961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6B59C97-265C-41C4-AA14-6FF12D3D8E5D}"/>
              </a:ext>
            </a:extLst>
          </p:cNvPr>
          <p:cNvSpPr>
            <a:spLocks noGrp="1"/>
          </p:cNvSpPr>
          <p:nvPr>
            <p:ph type="pic" sz="quarter" idx="10"/>
          </p:nvPr>
        </p:nvSpPr>
        <p:spPr>
          <a:xfrm>
            <a:off x="1759446" y="1314081"/>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3" name="Picture Placeholder 12">
            <a:extLst>
              <a:ext uri="{FF2B5EF4-FFF2-40B4-BE49-F238E27FC236}">
                <a16:creationId xmlns:a16="http://schemas.microsoft.com/office/drawing/2014/main" id="{2E49AE8E-1C1E-4F5E-9A32-397EB62A32DC}"/>
              </a:ext>
            </a:extLst>
          </p:cNvPr>
          <p:cNvSpPr>
            <a:spLocks noGrp="1"/>
          </p:cNvSpPr>
          <p:nvPr>
            <p:ph type="pic" sz="quarter" idx="11"/>
          </p:nvPr>
        </p:nvSpPr>
        <p:spPr>
          <a:xfrm>
            <a:off x="3980131" y="1314080"/>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2" name="Picture Placeholder 11">
            <a:extLst>
              <a:ext uri="{FF2B5EF4-FFF2-40B4-BE49-F238E27FC236}">
                <a16:creationId xmlns:a16="http://schemas.microsoft.com/office/drawing/2014/main" id="{CAF72DB4-9FB0-4A22-BD36-7AF24077F4C7}"/>
              </a:ext>
            </a:extLst>
          </p:cNvPr>
          <p:cNvSpPr>
            <a:spLocks noGrp="1"/>
          </p:cNvSpPr>
          <p:nvPr>
            <p:ph type="pic" sz="quarter" idx="12"/>
          </p:nvPr>
        </p:nvSpPr>
        <p:spPr>
          <a:xfrm>
            <a:off x="6200816" y="998394"/>
            <a:ext cx="2467950" cy="3109149"/>
          </a:xfrm>
          <a:custGeom>
            <a:avLst/>
            <a:gdLst>
              <a:gd name="connsiteX0" fmla="*/ 0 w 2467950"/>
              <a:gd name="connsiteY0" fmla="*/ 0 h 3109149"/>
              <a:gd name="connsiteX1" fmla="*/ 2467950 w 2467950"/>
              <a:gd name="connsiteY1" fmla="*/ 0 h 3109149"/>
              <a:gd name="connsiteX2" fmla="*/ 2467950 w 2467950"/>
              <a:gd name="connsiteY2" fmla="*/ 3109149 h 3109149"/>
              <a:gd name="connsiteX3" fmla="*/ 0 w 2467950"/>
              <a:gd name="connsiteY3" fmla="*/ 3109149 h 3109149"/>
            </a:gdLst>
            <a:ahLst/>
            <a:cxnLst>
              <a:cxn ang="0">
                <a:pos x="connsiteX0" y="connsiteY0"/>
              </a:cxn>
              <a:cxn ang="0">
                <a:pos x="connsiteX1" y="connsiteY1"/>
              </a:cxn>
              <a:cxn ang="0">
                <a:pos x="connsiteX2" y="connsiteY2"/>
              </a:cxn>
              <a:cxn ang="0">
                <a:pos x="connsiteX3" y="connsiteY3"/>
              </a:cxn>
            </a:cxnLst>
            <a:rect l="l" t="t" r="r" b="b"/>
            <a:pathLst>
              <a:path w="2467950" h="3109149">
                <a:moveTo>
                  <a:pt x="0" y="0"/>
                </a:moveTo>
                <a:lnTo>
                  <a:pt x="2467950" y="0"/>
                </a:lnTo>
                <a:lnTo>
                  <a:pt x="2467950" y="3109149"/>
                </a:lnTo>
                <a:lnTo>
                  <a:pt x="0" y="3109149"/>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
        <p:nvSpPr>
          <p:cNvPr id="11" name="Picture Placeholder 10">
            <a:extLst>
              <a:ext uri="{FF2B5EF4-FFF2-40B4-BE49-F238E27FC236}">
                <a16:creationId xmlns:a16="http://schemas.microsoft.com/office/drawing/2014/main" id="{BB12164F-A5B1-489F-B31E-D3692742271D}"/>
              </a:ext>
            </a:extLst>
          </p:cNvPr>
          <p:cNvSpPr>
            <a:spLocks noGrp="1"/>
          </p:cNvSpPr>
          <p:nvPr>
            <p:ph type="pic" sz="quarter" idx="13"/>
          </p:nvPr>
        </p:nvSpPr>
        <p:spPr>
          <a:xfrm>
            <a:off x="8668766" y="1314080"/>
            <a:ext cx="2220685" cy="2610042"/>
          </a:xfrm>
          <a:custGeom>
            <a:avLst/>
            <a:gdLst>
              <a:gd name="connsiteX0" fmla="*/ 0 w 2220685"/>
              <a:gd name="connsiteY0" fmla="*/ 0 h 2610042"/>
              <a:gd name="connsiteX1" fmla="*/ 2220685 w 2220685"/>
              <a:gd name="connsiteY1" fmla="*/ 0 h 2610042"/>
              <a:gd name="connsiteX2" fmla="*/ 2220685 w 2220685"/>
              <a:gd name="connsiteY2" fmla="*/ 2610042 h 2610042"/>
              <a:gd name="connsiteX3" fmla="*/ 0 w 2220685"/>
              <a:gd name="connsiteY3" fmla="*/ 2610042 h 2610042"/>
            </a:gdLst>
            <a:ahLst/>
            <a:cxnLst>
              <a:cxn ang="0">
                <a:pos x="connsiteX0" y="connsiteY0"/>
              </a:cxn>
              <a:cxn ang="0">
                <a:pos x="connsiteX1" y="connsiteY1"/>
              </a:cxn>
              <a:cxn ang="0">
                <a:pos x="connsiteX2" y="connsiteY2"/>
              </a:cxn>
              <a:cxn ang="0">
                <a:pos x="connsiteX3" y="connsiteY3"/>
              </a:cxn>
            </a:cxnLst>
            <a:rect l="l" t="t" r="r" b="b"/>
            <a:pathLst>
              <a:path w="2220685" h="2610042">
                <a:moveTo>
                  <a:pt x="0" y="0"/>
                </a:moveTo>
                <a:lnTo>
                  <a:pt x="2220685" y="0"/>
                </a:lnTo>
                <a:lnTo>
                  <a:pt x="2220685" y="2610042"/>
                </a:lnTo>
                <a:lnTo>
                  <a:pt x="0" y="2610042"/>
                </a:lnTo>
                <a:close/>
              </a:path>
            </a:pathLst>
          </a:custGeom>
          <a:pattFill prst="pct20">
            <a:fgClr>
              <a:schemeClr val="accent1"/>
            </a:fgClr>
            <a:bgClr>
              <a:schemeClr val="bg1"/>
            </a:bgClr>
          </a:pattFill>
        </p:spPr>
        <p:txBody>
          <a:bodyPr wrap="square">
            <a:noAutofit/>
          </a:bodyPr>
          <a:lstStyle>
            <a:lvl1pPr>
              <a:defRPr sz="1400">
                <a:latin typeface="Times New Roman" panose="02020603050405020304" pitchFamily="18" charset="0"/>
                <a:cs typeface="Times New Roman" panose="02020603050405020304" pitchFamily="18" charset="0"/>
              </a:defRPr>
            </a:lvl1pPr>
          </a:lstStyle>
          <a:p>
            <a:endParaRPr lang="en-ID"/>
          </a:p>
        </p:txBody>
      </p:sp>
    </p:spTree>
    <p:extLst>
      <p:ext uri="{BB962C8B-B14F-4D97-AF65-F5344CB8AC3E}">
        <p14:creationId xmlns:p14="http://schemas.microsoft.com/office/powerpoint/2010/main" val="38696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62C5F4-CC98-41A4-A29E-177CAE080558}"/>
              </a:ext>
            </a:extLst>
          </p:cNvPr>
          <p:cNvSpPr/>
          <p:nvPr userDrawn="1"/>
        </p:nvSpPr>
        <p:spPr>
          <a:xfrm>
            <a:off x="0" y="0"/>
            <a:ext cx="12192000" cy="6858000"/>
          </a:xfrm>
          <a:prstGeom prst="rect">
            <a:avLst/>
          </a:prstGeom>
          <a:solidFill>
            <a:srgbClr val="121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8B138C43-C9B8-4D30-B420-4E9EC8E83068}"/>
              </a:ext>
            </a:extLst>
          </p:cNvPr>
          <p:cNvSpPr/>
          <p:nvPr userDrawn="1"/>
        </p:nvSpPr>
        <p:spPr>
          <a:xfrm>
            <a:off x="6666271" y="0"/>
            <a:ext cx="5525729" cy="6858000"/>
          </a:xfrm>
          <a:prstGeom prst="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84D0D9B2-CD30-439B-9A1A-544D07559586}"/>
              </a:ext>
            </a:extLst>
          </p:cNvPr>
          <p:cNvSpPr>
            <a:spLocks noGrp="1"/>
          </p:cNvSpPr>
          <p:nvPr>
            <p:ph type="pic" sz="quarter" idx="10"/>
          </p:nvPr>
        </p:nvSpPr>
        <p:spPr>
          <a:xfrm>
            <a:off x="6666270" y="0"/>
            <a:ext cx="5525729" cy="6858000"/>
          </a:xfrm>
          <a:prstGeom prst="rect">
            <a:avLst/>
          </a:prstGeom>
        </p:spPr>
        <p:txBody>
          <a:bodyPr/>
          <a:lstStyle/>
          <a:p>
            <a:endParaRPr lang="en-ID"/>
          </a:p>
        </p:txBody>
      </p:sp>
    </p:spTree>
    <p:extLst>
      <p:ext uri="{BB962C8B-B14F-4D97-AF65-F5344CB8AC3E}">
        <p14:creationId xmlns:p14="http://schemas.microsoft.com/office/powerpoint/2010/main" val="85372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24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4" r:id="rId7"/>
    <p:sldLayoutId id="2147483675"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6" r:id="rId28"/>
    <p:sldLayoutId id="2147483677" r:id="rId29"/>
    <p:sldLayoutId id="2147483678"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2.wm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C6C0B8-8317-0B49-9326-2D250ECFCBBA}"/>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2905330" y="0"/>
            <a:ext cx="9262650" cy="6166202"/>
          </a:xfrm>
          <a:prstGeom prst="rect">
            <a:avLst/>
          </a:prstGeom>
        </p:spPr>
      </p:pic>
      <p:sp>
        <p:nvSpPr>
          <p:cNvPr id="5" name="Rectangle 4">
            <a:extLst>
              <a:ext uri="{FF2B5EF4-FFF2-40B4-BE49-F238E27FC236}">
                <a16:creationId xmlns:a16="http://schemas.microsoft.com/office/drawing/2014/main" id="{99CBC458-D280-4808-B462-A7D1E7156411}"/>
              </a:ext>
            </a:extLst>
          </p:cNvPr>
          <p:cNvSpPr/>
          <p:nvPr/>
        </p:nvSpPr>
        <p:spPr>
          <a:xfrm>
            <a:off x="5183070" y="37993"/>
            <a:ext cx="7023957" cy="4357787"/>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Lst>
            <a:ahLst/>
            <a:cxnLst>
              <a:cxn ang="0">
                <a:pos x="connsiteX0" y="connsiteY0"/>
              </a:cxn>
              <a:cxn ang="0">
                <a:pos x="connsiteX1" y="connsiteY1"/>
              </a:cxn>
              <a:cxn ang="0">
                <a:pos x="connsiteX2" y="connsiteY2"/>
              </a:cxn>
              <a:cxn ang="0">
                <a:pos x="connsiteX3" y="connsiteY3"/>
              </a:cxn>
            </a:cxnLst>
            <a:rect l="l" t="t" r="r" b="b"/>
            <a:pathLst>
              <a:path w="4524952" h="2639566">
                <a:moveTo>
                  <a:pt x="0" y="0"/>
                </a:moveTo>
                <a:lnTo>
                  <a:pt x="4523936" y="4103"/>
                </a:lnTo>
                <a:cubicBezTo>
                  <a:pt x="4523936" y="880403"/>
                  <a:pt x="4521224" y="2764719"/>
                  <a:pt x="4523936" y="2633003"/>
                </a:cubicBezTo>
                <a:cubicBezTo>
                  <a:pt x="4590282" y="-589256"/>
                  <a:pt x="1392701" y="2520168"/>
                  <a:pt x="0" y="0"/>
                </a:cubicBezTo>
                <a:close/>
              </a:path>
            </a:pathLst>
          </a:custGeom>
          <a:gradFill>
            <a:gsLst>
              <a:gs pos="0">
                <a:srgbClr val="00FFB2">
                  <a:alpha val="2000"/>
                </a:srgbClr>
              </a:gs>
              <a:gs pos="100000">
                <a:schemeClr val="bg2">
                  <a:lumMod val="1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2" name="Straight Connector 51">
            <a:extLst>
              <a:ext uri="{FF2B5EF4-FFF2-40B4-BE49-F238E27FC236}">
                <a16:creationId xmlns:a16="http://schemas.microsoft.com/office/drawing/2014/main" id="{DA1507C3-3A80-45A7-802E-5123A83C73C4}"/>
              </a:ext>
            </a:extLst>
          </p:cNvPr>
          <p:cNvCxnSpPr>
            <a:cxnSpLocks/>
          </p:cNvCxnSpPr>
          <p:nvPr/>
        </p:nvCxnSpPr>
        <p:spPr>
          <a:xfrm>
            <a:off x="11256601" y="5991661"/>
            <a:ext cx="0" cy="866339"/>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8D475EB-D905-40C1-9A72-D21D29274BF3}"/>
              </a:ext>
            </a:extLst>
          </p:cNvPr>
          <p:cNvSpPr/>
          <p:nvPr/>
        </p:nvSpPr>
        <p:spPr>
          <a:xfrm>
            <a:off x="11181940" y="5917000"/>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Rectangle 4">
            <a:extLst>
              <a:ext uri="{FF2B5EF4-FFF2-40B4-BE49-F238E27FC236}">
                <a16:creationId xmlns:a16="http://schemas.microsoft.com/office/drawing/2014/main" id="{A053F49B-AFE6-41EC-973F-1D2F44D16052}"/>
              </a:ext>
            </a:extLst>
          </p:cNvPr>
          <p:cNvSpPr/>
          <p:nvPr/>
        </p:nvSpPr>
        <p:spPr>
          <a:xfrm rot="10800000">
            <a:off x="24022" y="2244151"/>
            <a:ext cx="5887774" cy="4797137"/>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393983 w 4919075"/>
              <a:gd name="connsiteY0" fmla="*/ 547632 h 3187198"/>
              <a:gd name="connsiteX1" fmla="*/ 4917919 w 4919075"/>
              <a:gd name="connsiteY1" fmla="*/ 551735 h 3187198"/>
              <a:gd name="connsiteX2" fmla="*/ 4917919 w 4919075"/>
              <a:gd name="connsiteY2" fmla="*/ 3180635 h 3187198"/>
              <a:gd name="connsiteX3" fmla="*/ 393983 w 4919075"/>
              <a:gd name="connsiteY3" fmla="*/ 547632 h 3187198"/>
              <a:gd name="connsiteX0" fmla="*/ 17 w 4524663"/>
              <a:gd name="connsiteY0" fmla="*/ 29475 h 2669041"/>
              <a:gd name="connsiteX1" fmla="*/ 4523953 w 4524663"/>
              <a:gd name="connsiteY1" fmla="*/ 33578 h 2669041"/>
              <a:gd name="connsiteX2" fmla="*/ 4523953 w 4524663"/>
              <a:gd name="connsiteY2" fmla="*/ 2662478 h 2669041"/>
              <a:gd name="connsiteX3" fmla="*/ 17 w 4524663"/>
              <a:gd name="connsiteY3" fmla="*/ 29475 h 2669041"/>
            </a:gdLst>
            <a:ahLst/>
            <a:cxnLst>
              <a:cxn ang="0">
                <a:pos x="connsiteX0" y="connsiteY0"/>
              </a:cxn>
              <a:cxn ang="0">
                <a:pos x="connsiteX1" y="connsiteY1"/>
              </a:cxn>
              <a:cxn ang="0">
                <a:pos x="connsiteX2" y="connsiteY2"/>
              </a:cxn>
              <a:cxn ang="0">
                <a:pos x="connsiteX3" y="connsiteY3"/>
              </a:cxn>
            </a:cxnLst>
            <a:rect l="l" t="t" r="r" b="b"/>
            <a:pathLst>
              <a:path w="4524663" h="2669041">
                <a:moveTo>
                  <a:pt x="17" y="29475"/>
                </a:moveTo>
                <a:cubicBezTo>
                  <a:pt x="10235" y="-38506"/>
                  <a:pt x="3015974" y="32210"/>
                  <a:pt x="4523953" y="33578"/>
                </a:cubicBezTo>
                <a:cubicBezTo>
                  <a:pt x="4523953" y="909878"/>
                  <a:pt x="4521241" y="2794194"/>
                  <a:pt x="4523953" y="2662478"/>
                </a:cubicBezTo>
                <a:cubicBezTo>
                  <a:pt x="4590299" y="-559781"/>
                  <a:pt x="-10201" y="97456"/>
                  <a:pt x="17" y="29475"/>
                </a:cubicBezTo>
                <a:close/>
              </a:path>
            </a:pathLst>
          </a:custGeom>
          <a:gradFill>
            <a:gsLst>
              <a:gs pos="0">
                <a:srgbClr val="151515">
                  <a:alpha val="7000"/>
                </a:srgbClr>
              </a:gs>
              <a:gs pos="100000">
                <a:srgbClr val="00FFB2">
                  <a:alpha val="0"/>
                </a:srgbClr>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effectLst>
                <a:outerShdw blurRad="38100" dist="38100" dir="2700000" algn="tl">
                  <a:srgbClr val="000000">
                    <a:alpha val="43137"/>
                  </a:srgbClr>
                </a:outerShdw>
              </a:effectLst>
            </a:endParaRPr>
          </a:p>
        </p:txBody>
      </p:sp>
      <p:sp>
        <p:nvSpPr>
          <p:cNvPr id="91" name="Oval 90">
            <a:extLst>
              <a:ext uri="{FF2B5EF4-FFF2-40B4-BE49-F238E27FC236}">
                <a16:creationId xmlns:a16="http://schemas.microsoft.com/office/drawing/2014/main" id="{18FCCDFE-3FF7-4400-BADE-163EEE1C0736}"/>
              </a:ext>
            </a:extLst>
          </p:cNvPr>
          <p:cNvSpPr/>
          <p:nvPr/>
        </p:nvSpPr>
        <p:spPr>
          <a:xfrm rot="16200000">
            <a:off x="982859" y="5329037"/>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1" name="Oval 100">
            <a:extLst>
              <a:ext uri="{FF2B5EF4-FFF2-40B4-BE49-F238E27FC236}">
                <a16:creationId xmlns:a16="http://schemas.microsoft.com/office/drawing/2014/main" id="{785F4E20-3682-4208-91AA-AAB247B2A2C0}"/>
              </a:ext>
            </a:extLst>
          </p:cNvPr>
          <p:cNvSpPr/>
          <p:nvPr/>
        </p:nvSpPr>
        <p:spPr>
          <a:xfrm>
            <a:off x="8526799" y="3625062"/>
            <a:ext cx="1618164" cy="1618164"/>
          </a:xfrm>
          <a:prstGeom prst="ellipse">
            <a:avLst/>
          </a:prstGeom>
          <a:solidFill>
            <a:srgbClr val="121228"/>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92" name="Group 91">
            <a:extLst>
              <a:ext uri="{FF2B5EF4-FFF2-40B4-BE49-F238E27FC236}">
                <a16:creationId xmlns:a16="http://schemas.microsoft.com/office/drawing/2014/main" id="{3E7B5188-E44E-439B-BA8B-62C21B63A280}"/>
              </a:ext>
            </a:extLst>
          </p:cNvPr>
          <p:cNvGrpSpPr/>
          <p:nvPr/>
        </p:nvGrpSpPr>
        <p:grpSpPr>
          <a:xfrm>
            <a:off x="345605" y="379756"/>
            <a:ext cx="357878" cy="353468"/>
            <a:chOff x="1573230" y="2180740"/>
            <a:chExt cx="533607" cy="527031"/>
          </a:xfrm>
        </p:grpSpPr>
        <p:sp>
          <p:nvSpPr>
            <p:cNvPr id="6" name="Rectangle: Rounded Corners 5">
              <a:extLst>
                <a:ext uri="{FF2B5EF4-FFF2-40B4-BE49-F238E27FC236}">
                  <a16:creationId xmlns:a16="http://schemas.microsoft.com/office/drawing/2014/main" id="{570C397B-588C-447A-9F0E-58FBDF8DE031}"/>
                </a:ext>
              </a:extLst>
            </p:cNvPr>
            <p:cNvSpPr/>
            <p:nvPr/>
          </p:nvSpPr>
          <p:spPr>
            <a:xfrm>
              <a:off x="1573230" y="2180740"/>
              <a:ext cx="174735" cy="16815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A0F69DE5-5596-4A1E-A365-8DD1662C8958}"/>
                </a:ext>
              </a:extLst>
            </p:cNvPr>
            <p:cNvSpPr/>
            <p:nvPr/>
          </p:nvSpPr>
          <p:spPr>
            <a:xfrm>
              <a:off x="1747965" y="2348899"/>
              <a:ext cx="358872" cy="358872"/>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4" name="TextBox 103">
            <a:extLst>
              <a:ext uri="{FF2B5EF4-FFF2-40B4-BE49-F238E27FC236}">
                <a16:creationId xmlns:a16="http://schemas.microsoft.com/office/drawing/2014/main" id="{9C070EE2-078D-4FDE-8995-B147EF0D59C9}"/>
              </a:ext>
            </a:extLst>
          </p:cNvPr>
          <p:cNvSpPr txBox="1"/>
          <p:nvPr/>
        </p:nvSpPr>
        <p:spPr>
          <a:xfrm>
            <a:off x="739580" y="443603"/>
            <a:ext cx="5275326" cy="338554"/>
          </a:xfrm>
          <a:prstGeom prst="rect">
            <a:avLst/>
          </a:prstGeom>
          <a:noFill/>
        </p:spPr>
        <p:txBody>
          <a:bodyPr wrap="square" rtlCol="0">
            <a:spAutoFit/>
          </a:bodyPr>
          <a:lstStyle/>
          <a:p>
            <a:r>
              <a:rPr lang="en-US" sz="1600" dirty="0" err="1">
                <a:solidFill>
                  <a:schemeClr val="bg1">
                    <a:lumMod val="50000"/>
                  </a:schemeClr>
                </a:solidFill>
                <a:latin typeface="Oxanium Light" pitchFamily="2" charset="0"/>
                <a:cs typeface="Poppins SemiBold" panose="00000700000000000000" pitchFamily="2" charset="0"/>
              </a:rPr>
              <a:t>ThreatGEN.com</a:t>
            </a:r>
            <a:r>
              <a:rPr lang="en-US" sz="1600" dirty="0">
                <a:solidFill>
                  <a:schemeClr val="bg1">
                    <a:lumMod val="50000"/>
                  </a:schemeClr>
                </a:solidFill>
                <a:latin typeface="Oxanium Light" pitchFamily="2" charset="0"/>
                <a:cs typeface="Poppins SemiBold" panose="00000700000000000000" pitchFamily="2" charset="0"/>
              </a:rPr>
              <a:t> | </a:t>
            </a:r>
            <a:r>
              <a:rPr lang="en-US" sz="1600" dirty="0" err="1">
                <a:solidFill>
                  <a:schemeClr val="bg1">
                    <a:lumMod val="50000"/>
                  </a:schemeClr>
                </a:solidFill>
                <a:latin typeface="Oxanium Light" pitchFamily="2" charset="0"/>
                <a:cs typeface="Poppins SemiBold" panose="00000700000000000000" pitchFamily="2" charset="0"/>
              </a:rPr>
              <a:t>CyberSuperhuman.AI</a:t>
            </a:r>
            <a:endParaRPr lang="en-ID" sz="1600" dirty="0">
              <a:solidFill>
                <a:schemeClr val="bg1">
                  <a:lumMod val="50000"/>
                </a:schemeClr>
              </a:solidFill>
              <a:latin typeface="Oxanium Light" pitchFamily="2" charset="0"/>
              <a:cs typeface="Poppins SemiBold" panose="00000700000000000000" pitchFamily="2" charset="0"/>
            </a:endParaRPr>
          </a:p>
        </p:txBody>
      </p:sp>
      <p:sp>
        <p:nvSpPr>
          <p:cNvPr id="107" name="Oval 106">
            <a:extLst>
              <a:ext uri="{FF2B5EF4-FFF2-40B4-BE49-F238E27FC236}">
                <a16:creationId xmlns:a16="http://schemas.microsoft.com/office/drawing/2014/main" id="{AF573737-4144-4CC2-A29D-FE60BD5B8D9A}"/>
              </a:ext>
            </a:extLst>
          </p:cNvPr>
          <p:cNvSpPr/>
          <p:nvPr/>
        </p:nvSpPr>
        <p:spPr>
          <a:xfrm>
            <a:off x="1880178" y="773360"/>
            <a:ext cx="1958954" cy="1958954"/>
          </a:xfrm>
          <a:prstGeom prst="ellipse">
            <a:avLst/>
          </a:prstGeom>
          <a:solidFill>
            <a:srgbClr val="121228"/>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4" name="Group 123">
            <a:extLst>
              <a:ext uri="{FF2B5EF4-FFF2-40B4-BE49-F238E27FC236}">
                <a16:creationId xmlns:a16="http://schemas.microsoft.com/office/drawing/2014/main" id="{25F53E9C-07D5-4610-81AF-87C326370357}"/>
              </a:ext>
            </a:extLst>
          </p:cNvPr>
          <p:cNvGrpSpPr/>
          <p:nvPr/>
        </p:nvGrpSpPr>
        <p:grpSpPr>
          <a:xfrm>
            <a:off x="2249459" y="1166651"/>
            <a:ext cx="875189" cy="864404"/>
            <a:chOff x="1573230" y="2180740"/>
            <a:chExt cx="533607" cy="527031"/>
          </a:xfrm>
        </p:grpSpPr>
        <p:sp>
          <p:nvSpPr>
            <p:cNvPr id="125" name="Rectangle: Rounded Corners 124">
              <a:extLst>
                <a:ext uri="{FF2B5EF4-FFF2-40B4-BE49-F238E27FC236}">
                  <a16:creationId xmlns:a16="http://schemas.microsoft.com/office/drawing/2014/main" id="{D4448823-4F4E-42BE-B7F6-1F968D06EA27}"/>
                </a:ext>
              </a:extLst>
            </p:cNvPr>
            <p:cNvSpPr/>
            <p:nvPr/>
          </p:nvSpPr>
          <p:spPr>
            <a:xfrm>
              <a:off x="1573230" y="2180740"/>
              <a:ext cx="174735" cy="16815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Rectangle: Rounded Corners 125">
              <a:extLst>
                <a:ext uri="{FF2B5EF4-FFF2-40B4-BE49-F238E27FC236}">
                  <a16:creationId xmlns:a16="http://schemas.microsoft.com/office/drawing/2014/main" id="{88A381A5-045D-4B5C-B59B-E2E8133007BA}"/>
                </a:ext>
              </a:extLst>
            </p:cNvPr>
            <p:cNvSpPr/>
            <p:nvPr/>
          </p:nvSpPr>
          <p:spPr>
            <a:xfrm>
              <a:off x="1747965" y="2348899"/>
              <a:ext cx="358872" cy="358872"/>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 name="TextBox 19">
            <a:extLst>
              <a:ext uri="{FF2B5EF4-FFF2-40B4-BE49-F238E27FC236}">
                <a16:creationId xmlns:a16="http://schemas.microsoft.com/office/drawing/2014/main" id="{7316EA21-E04E-4BA1-8C23-F71C2E60264B}"/>
              </a:ext>
            </a:extLst>
          </p:cNvPr>
          <p:cNvSpPr txBox="1"/>
          <p:nvPr/>
        </p:nvSpPr>
        <p:spPr>
          <a:xfrm>
            <a:off x="703483" y="2297781"/>
            <a:ext cx="11139650"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000" b="1" spc="-300" dirty="0">
                <a:solidFill>
                  <a:srgbClr val="00FFB2"/>
                </a:solidFill>
                <a:effectLst>
                  <a:outerShdw blurRad="38100" dist="38100" dir="2700000" algn="tl">
                    <a:srgbClr val="000000">
                      <a:alpha val="43137"/>
                    </a:srgbClr>
                  </a:outerShdw>
                </a:effectLst>
                <a:latin typeface="Poppins" pitchFamily="2" charset="77"/>
                <a:cs typeface="Poppins" pitchFamily="2" charset="77"/>
              </a:rPr>
              <a:t>REAL-WORLD</a:t>
            </a:r>
            <a:r>
              <a:rPr lang="en-US" sz="4000" b="1" spc="-300" dirty="0">
                <a:solidFill>
                  <a:schemeClr val="bg1"/>
                </a:solidFill>
                <a:effectLst>
                  <a:outerShdw blurRad="38100" dist="38100" dir="2700000" algn="tl">
                    <a:srgbClr val="000000">
                      <a:alpha val="43137"/>
                    </a:srgbClr>
                  </a:outerShdw>
                </a:effectLst>
                <a:latin typeface="Poppins" pitchFamily="2" charset="77"/>
                <a:cs typeface="Poppins" pitchFamily="2" charset="77"/>
              </a:rPr>
              <a:t> CYBERSECURITY </a:t>
            </a:r>
            <a:r>
              <a:rPr lang="en-US" sz="4000" b="1" spc="-300" dirty="0">
                <a:solidFill>
                  <a:srgbClr val="00FFB2"/>
                </a:solidFill>
                <a:effectLst>
                  <a:outerShdw blurRad="38100" dist="38100" dir="2700000" algn="tl">
                    <a:srgbClr val="000000">
                      <a:alpha val="43137"/>
                    </a:srgbClr>
                  </a:outerShdw>
                </a:effectLst>
                <a:latin typeface="Poppins" pitchFamily="2" charset="77"/>
                <a:cs typeface="Poppins" pitchFamily="2" charset="77"/>
              </a:rPr>
              <a:t>APPLICATIONS WITH</a:t>
            </a:r>
            <a:r>
              <a:rPr lang="en-US" sz="4000" b="1" spc="-300" dirty="0">
                <a:solidFill>
                  <a:schemeClr val="bg1"/>
                </a:solidFill>
                <a:effectLst>
                  <a:outerShdw blurRad="38100" dist="38100" dir="2700000" algn="tl">
                    <a:srgbClr val="000000">
                      <a:alpha val="43137"/>
                    </a:srgbClr>
                  </a:outerShdw>
                </a:effectLst>
                <a:latin typeface="Poppins" pitchFamily="2" charset="77"/>
                <a:cs typeface="Poppins" pitchFamily="2" charset="77"/>
              </a:rPr>
              <a:t> GENERATIVE AI </a:t>
            </a:r>
            <a:r>
              <a:rPr lang="en-US" sz="4000" b="1" spc="-300" dirty="0">
                <a:solidFill>
                  <a:srgbClr val="00FFB2"/>
                </a:solidFill>
                <a:effectLst>
                  <a:outerShdw blurRad="38100" dist="38100" dir="2700000" algn="tl">
                    <a:srgbClr val="000000">
                      <a:alpha val="43137"/>
                    </a:srgbClr>
                  </a:outerShdw>
                </a:effectLst>
                <a:latin typeface="Poppins" pitchFamily="2" charset="77"/>
                <a:cs typeface="Poppins" pitchFamily="2" charset="77"/>
              </a:rPr>
              <a:t>AND</a:t>
            </a:r>
            <a:r>
              <a:rPr lang="en-US" sz="4000" b="1" spc="-300" dirty="0">
                <a:solidFill>
                  <a:schemeClr val="bg1"/>
                </a:solidFill>
                <a:effectLst>
                  <a:outerShdw blurRad="38100" dist="38100" dir="2700000" algn="tl">
                    <a:srgbClr val="000000">
                      <a:alpha val="43137"/>
                    </a:srgbClr>
                  </a:outerShdw>
                </a:effectLst>
                <a:latin typeface="Poppins" pitchFamily="2" charset="77"/>
                <a:cs typeface="Poppins" pitchFamily="2" charset="77"/>
              </a:rPr>
              <a:t> LLMs</a:t>
            </a:r>
            <a:endParaRPr lang="en-US" sz="4000" b="1" spc="-300" dirty="0">
              <a:solidFill>
                <a:srgbClr val="00FFB2"/>
              </a:solidFill>
              <a:effectLst>
                <a:outerShdw blurRad="38100" dist="38100" dir="2700000" algn="tl">
                  <a:srgbClr val="000000">
                    <a:alpha val="43137"/>
                  </a:srgbClr>
                </a:outerShdw>
              </a:effectLst>
              <a:latin typeface="Poppins" pitchFamily="2" charset="77"/>
              <a:cs typeface="Poppins" pitchFamily="2" charset="77"/>
            </a:endParaRPr>
          </a:p>
        </p:txBody>
      </p:sp>
      <p:sp>
        <p:nvSpPr>
          <p:cNvPr id="2" name="TextBox 1">
            <a:extLst>
              <a:ext uri="{FF2B5EF4-FFF2-40B4-BE49-F238E27FC236}">
                <a16:creationId xmlns:a16="http://schemas.microsoft.com/office/drawing/2014/main" id="{A2814C84-48AC-C35A-B253-0BD6076C5AFD}"/>
              </a:ext>
            </a:extLst>
          </p:cNvPr>
          <p:cNvSpPr txBox="1"/>
          <p:nvPr/>
        </p:nvSpPr>
        <p:spPr>
          <a:xfrm>
            <a:off x="914298" y="3884582"/>
            <a:ext cx="4833227"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CLINT BODUNGEN</a:t>
            </a:r>
            <a:endParaRPr lang="en-ID" sz="28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sp>
        <p:nvSpPr>
          <p:cNvPr id="10" name="TextBox 9">
            <a:extLst>
              <a:ext uri="{FF2B5EF4-FFF2-40B4-BE49-F238E27FC236}">
                <a16:creationId xmlns:a16="http://schemas.microsoft.com/office/drawing/2014/main" id="{B35207CE-84E4-1005-7CDF-39A40FE030CD}"/>
              </a:ext>
            </a:extLst>
          </p:cNvPr>
          <p:cNvSpPr txBox="1"/>
          <p:nvPr/>
        </p:nvSpPr>
        <p:spPr>
          <a:xfrm>
            <a:off x="914298" y="4303805"/>
            <a:ext cx="9750028"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i="1"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DIRECTOR, CYBERSECURITY INNOVATION – MORGAN FRANKLIN CONSULTING</a:t>
            </a:r>
          </a:p>
          <a:p>
            <a:r>
              <a:rPr lang="en-US" i="1"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FOUNDER - THREATGEN </a:t>
            </a:r>
            <a:endParaRPr lang="en-ID" i="1"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4" name="Group 3">
            <a:extLst>
              <a:ext uri="{FF2B5EF4-FFF2-40B4-BE49-F238E27FC236}">
                <a16:creationId xmlns:a16="http://schemas.microsoft.com/office/drawing/2014/main" id="{B3E177C2-EEF5-32ED-B5E0-E42CBB197D59}"/>
              </a:ext>
            </a:extLst>
          </p:cNvPr>
          <p:cNvGrpSpPr/>
          <p:nvPr/>
        </p:nvGrpSpPr>
        <p:grpSpPr>
          <a:xfrm>
            <a:off x="2371316" y="5831582"/>
            <a:ext cx="7173679" cy="683058"/>
            <a:chOff x="1413060" y="5942689"/>
            <a:chExt cx="5379897" cy="512259"/>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F11889BF-0919-965F-2032-2A08748F8B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13060" y="5959080"/>
              <a:ext cx="2426237" cy="479474"/>
            </a:xfrm>
            <a:prstGeom prst="rect">
              <a:avLst/>
            </a:prstGeom>
          </p:spPr>
        </p:pic>
        <p:pic>
          <p:nvPicPr>
            <p:cNvPr id="9" name="Picture 8">
              <a:extLst>
                <a:ext uri="{FF2B5EF4-FFF2-40B4-BE49-F238E27FC236}">
                  <a16:creationId xmlns:a16="http://schemas.microsoft.com/office/drawing/2014/main" id="{49689A62-B83B-6C32-C3DE-2D0D168453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1345" y="5942689"/>
              <a:ext cx="2431612" cy="512259"/>
            </a:xfrm>
            <a:prstGeom prst="rect">
              <a:avLst/>
            </a:prstGeom>
          </p:spPr>
        </p:pic>
      </p:grpSp>
    </p:spTree>
    <p:extLst>
      <p:ext uri="{BB962C8B-B14F-4D97-AF65-F5344CB8AC3E}">
        <p14:creationId xmlns:p14="http://schemas.microsoft.com/office/powerpoint/2010/main" val="324700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_09</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5F80A524-9FA9-054A-47B7-E46D17063716}"/>
              </a:ext>
            </a:extLst>
          </p:cNvPr>
          <p:cNvPicPr>
            <a:picLocks noChangeAspect="1"/>
          </p:cNvPicPr>
          <p:nvPr/>
        </p:nvPicPr>
        <p:blipFill>
          <a:blip r:embed="rId3"/>
          <a:stretch>
            <a:fillRect/>
          </a:stretch>
        </p:blipFill>
        <p:spPr>
          <a:xfrm>
            <a:off x="1767147" y="193643"/>
            <a:ext cx="8262650" cy="6563087"/>
          </a:xfrm>
          <a:prstGeom prst="rect">
            <a:avLst/>
          </a:prstGeom>
          <a:ln w="19050">
            <a:solidFill>
              <a:srgbClr val="00FFB2"/>
            </a:solidFill>
          </a:ln>
        </p:spPr>
      </p:pic>
    </p:spTree>
    <p:extLst>
      <p:ext uri="{BB962C8B-B14F-4D97-AF65-F5344CB8AC3E}">
        <p14:creationId xmlns:p14="http://schemas.microsoft.com/office/powerpoint/2010/main" val="278039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_10</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096A7C9-E99A-9B79-9C87-AC296234D31C}"/>
              </a:ext>
            </a:extLst>
          </p:cNvPr>
          <p:cNvPicPr>
            <a:picLocks noChangeAspect="1"/>
          </p:cNvPicPr>
          <p:nvPr/>
        </p:nvPicPr>
        <p:blipFill>
          <a:blip r:embed="rId3"/>
          <a:stretch>
            <a:fillRect/>
          </a:stretch>
        </p:blipFill>
        <p:spPr>
          <a:xfrm>
            <a:off x="2209800" y="442534"/>
            <a:ext cx="7772400" cy="5972931"/>
          </a:xfrm>
          <a:prstGeom prst="rect">
            <a:avLst/>
          </a:prstGeom>
          <a:ln w="19050">
            <a:solidFill>
              <a:srgbClr val="00FFB2"/>
            </a:solidFill>
          </a:ln>
        </p:spPr>
      </p:pic>
    </p:spTree>
    <p:extLst>
      <p:ext uri="{BB962C8B-B14F-4D97-AF65-F5344CB8AC3E}">
        <p14:creationId xmlns:p14="http://schemas.microsoft.com/office/powerpoint/2010/main" val="61212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_11</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DC95040-D6A7-2AAD-6A82-147A2CABFFE4}"/>
              </a:ext>
            </a:extLst>
          </p:cNvPr>
          <p:cNvPicPr>
            <a:picLocks noChangeAspect="1"/>
          </p:cNvPicPr>
          <p:nvPr/>
        </p:nvPicPr>
        <p:blipFill>
          <a:blip r:embed="rId3"/>
          <a:stretch>
            <a:fillRect/>
          </a:stretch>
        </p:blipFill>
        <p:spPr>
          <a:xfrm>
            <a:off x="2209800" y="272476"/>
            <a:ext cx="7772400" cy="6313048"/>
          </a:xfrm>
          <a:prstGeom prst="rect">
            <a:avLst/>
          </a:prstGeom>
          <a:ln w="19050">
            <a:solidFill>
              <a:srgbClr val="00FFB2"/>
            </a:solidFill>
          </a:ln>
        </p:spPr>
      </p:pic>
    </p:spTree>
    <p:extLst>
      <p:ext uri="{BB962C8B-B14F-4D97-AF65-F5344CB8AC3E}">
        <p14:creationId xmlns:p14="http://schemas.microsoft.com/office/powerpoint/2010/main" val="3323830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_12</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344D162C-C8B9-5B77-285D-555B417A74B1}"/>
              </a:ext>
            </a:extLst>
          </p:cNvPr>
          <p:cNvPicPr>
            <a:picLocks noChangeAspect="1"/>
          </p:cNvPicPr>
          <p:nvPr/>
        </p:nvPicPr>
        <p:blipFill>
          <a:blip r:embed="rId3"/>
          <a:stretch>
            <a:fillRect/>
          </a:stretch>
        </p:blipFill>
        <p:spPr>
          <a:xfrm>
            <a:off x="2209800" y="84274"/>
            <a:ext cx="7772400" cy="6689452"/>
          </a:xfrm>
          <a:prstGeom prst="rect">
            <a:avLst/>
          </a:prstGeom>
          <a:ln w="19050">
            <a:solidFill>
              <a:srgbClr val="00FFB2"/>
            </a:solidFill>
          </a:ln>
        </p:spPr>
      </p:pic>
    </p:spTree>
    <p:extLst>
      <p:ext uri="{BB962C8B-B14F-4D97-AF65-F5344CB8AC3E}">
        <p14:creationId xmlns:p14="http://schemas.microsoft.com/office/powerpoint/2010/main" val="143553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_13</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2806E71-678A-AD9E-7262-A4D88D648C70}"/>
              </a:ext>
            </a:extLst>
          </p:cNvPr>
          <p:cNvPicPr>
            <a:picLocks noChangeAspect="1"/>
          </p:cNvPicPr>
          <p:nvPr/>
        </p:nvPicPr>
        <p:blipFill>
          <a:blip r:embed="rId3"/>
          <a:stretch>
            <a:fillRect/>
          </a:stretch>
        </p:blipFill>
        <p:spPr>
          <a:xfrm>
            <a:off x="2209800" y="172408"/>
            <a:ext cx="7772400" cy="6513184"/>
          </a:xfrm>
          <a:prstGeom prst="rect">
            <a:avLst/>
          </a:prstGeom>
          <a:ln w="19050">
            <a:solidFill>
              <a:srgbClr val="00FFB2"/>
            </a:solidFill>
          </a:ln>
        </p:spPr>
      </p:pic>
    </p:spTree>
    <p:extLst>
      <p:ext uri="{BB962C8B-B14F-4D97-AF65-F5344CB8AC3E}">
        <p14:creationId xmlns:p14="http://schemas.microsoft.com/office/powerpoint/2010/main" val="374092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_14</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854BA33-75C8-A76F-B70C-90A0973C4951}"/>
              </a:ext>
            </a:extLst>
          </p:cNvPr>
          <p:cNvPicPr>
            <a:picLocks noChangeAspect="1"/>
          </p:cNvPicPr>
          <p:nvPr/>
        </p:nvPicPr>
        <p:blipFill>
          <a:blip r:embed="rId3"/>
          <a:stretch>
            <a:fillRect/>
          </a:stretch>
        </p:blipFill>
        <p:spPr>
          <a:xfrm>
            <a:off x="2209800" y="189609"/>
            <a:ext cx="7772400" cy="6478781"/>
          </a:xfrm>
          <a:prstGeom prst="rect">
            <a:avLst/>
          </a:prstGeom>
          <a:ln w="19050">
            <a:solidFill>
              <a:srgbClr val="00FFB2"/>
            </a:solidFill>
          </a:ln>
        </p:spPr>
      </p:pic>
    </p:spTree>
    <p:extLst>
      <p:ext uri="{BB962C8B-B14F-4D97-AF65-F5344CB8AC3E}">
        <p14:creationId xmlns:p14="http://schemas.microsoft.com/office/powerpoint/2010/main" val="29026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_15</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614670" y="2910908"/>
            <a:ext cx="7917455"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Advanced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Use Cases</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18641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87267" y="6202939"/>
            <a:ext cx="41870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_03</a:t>
            </a:r>
            <a:endParaRPr lang="en-ID" sz="120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3624620" y="2721521"/>
            <a:ext cx="4942759"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Demo</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Video</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09806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_16</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45BAD7BB-7836-60B5-1154-A0175B78C398}"/>
              </a:ext>
            </a:extLst>
          </p:cNvPr>
          <p:cNvSpPr txBox="1"/>
          <p:nvPr/>
        </p:nvSpPr>
        <p:spPr>
          <a:xfrm>
            <a:off x="1134653" y="3174357"/>
            <a:ext cx="6694401" cy="2862322"/>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Single prompts don’t work. Learn to use the API.</a:t>
            </a:r>
          </a:p>
          <a:p>
            <a:pPr marL="342900" indent="-342900">
              <a:spcAft>
                <a:spcPts val="2400"/>
              </a:spcAft>
              <a:buClr>
                <a:srgbClr val="00FFB2"/>
              </a:buClr>
              <a:buFont typeface="Wingdings" panose="05000000000000000000" pitchFamily="2" charset="2"/>
              <a:buChar char="§"/>
            </a:pPr>
            <a:r>
              <a:rPr lang="en-ID" sz="2400" b="1"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Example: GRC Document Creation:</a:t>
            </a:r>
          </a:p>
          <a:p>
            <a:pPr marL="800100" lvl="1" indent="-342900">
              <a:spcAft>
                <a:spcPts val="2400"/>
              </a:spcAft>
              <a:buClr>
                <a:srgbClr val="00FFB2"/>
              </a:buClr>
              <a:buSzPct val="80000"/>
              <a:buFont typeface="Wingdings" pitchFamily="2" charset="2"/>
              <a:buChar char="Ø"/>
            </a:pPr>
            <a:r>
              <a:rPr lang="en-ID" sz="20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Using chat history is key</a:t>
            </a:r>
          </a:p>
          <a:p>
            <a:pPr marL="342900" indent="-342900">
              <a:spcAft>
                <a:spcPts val="2400"/>
              </a:spcAft>
              <a:buClr>
                <a:srgbClr val="00FFB2"/>
              </a:buClr>
              <a:buFont typeface="Wingdings" panose="05000000000000000000" pitchFamily="2" charset="2"/>
              <a:buChar char="§"/>
            </a:pPr>
            <a:endPar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67494E1-DF9E-DC06-C8D1-57702D2141AD}"/>
              </a:ext>
            </a:extLst>
          </p:cNvPr>
          <p:cNvSpPr txBox="1"/>
          <p:nvPr/>
        </p:nvSpPr>
        <p:spPr>
          <a:xfrm>
            <a:off x="1383128" y="522856"/>
            <a:ext cx="7411264"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In These Cases, </a:t>
            </a:r>
            <a:r>
              <a:rPr lang="en-US" sz="32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Web UI Chatbots </a:t>
            </a:r>
            <a:r>
              <a:rPr lang="en-US" sz="3200" b="1" i="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(ChatGPT, Claude, etc.) </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are </a:t>
            </a:r>
            <a:r>
              <a:rPr lang="en-US" sz="32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Almost Useless</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 </a:t>
            </a:r>
            <a:endParaRPr lang="en-ID" sz="32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5" name="Picture 4" descr="A person typing on a computer&#10;&#10;Description automatically generated">
            <a:extLst>
              <a:ext uri="{FF2B5EF4-FFF2-40B4-BE49-F238E27FC236}">
                <a16:creationId xmlns:a16="http://schemas.microsoft.com/office/drawing/2014/main" id="{4C177188-725A-C3F4-2060-4E6869D58DB4}"/>
              </a:ext>
            </a:extLst>
          </p:cNvPr>
          <p:cNvPicPr>
            <a:picLocks/>
          </p:cNvPicPr>
          <p:nvPr/>
        </p:nvPicPr>
        <p:blipFill>
          <a:blip r:embed="rId3">
            <a:extLst>
              <a:ext uri="{28A0092B-C50C-407E-A947-70E740481C1C}">
                <a14:useLocalDpi xmlns:a14="http://schemas.microsoft.com/office/drawing/2010/main" val="0"/>
              </a:ext>
            </a:extLst>
          </a:blip>
          <a:srcRect l="29830" t="1305" r="21343" b="796"/>
          <a:stretch/>
        </p:blipFill>
        <p:spPr>
          <a:xfrm>
            <a:off x="8125605" y="1321635"/>
            <a:ext cx="3558416" cy="4751900"/>
          </a:xfrm>
          <a:prstGeom prst="roundRect">
            <a:avLst>
              <a:gd name="adj" fmla="val 9856"/>
            </a:avLst>
          </a:prstGeom>
          <a:ln w="28575">
            <a:solidFill>
              <a:srgbClr val="00FFB2"/>
            </a:solidFill>
          </a:ln>
        </p:spPr>
      </p:pic>
    </p:spTree>
    <p:extLst>
      <p:ext uri="{BB962C8B-B14F-4D97-AF65-F5344CB8AC3E}">
        <p14:creationId xmlns:p14="http://schemas.microsoft.com/office/powerpoint/2010/main" val="396362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_17</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94865"/>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Document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Creation</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7C4AD165-8699-2766-39F8-40FB146A209E}"/>
              </a:ext>
            </a:extLst>
          </p:cNvPr>
          <p:cNvPicPr>
            <a:picLocks noChangeAspect="1"/>
          </p:cNvPicPr>
          <p:nvPr/>
        </p:nvPicPr>
        <p:blipFill>
          <a:blip r:embed="rId3"/>
          <a:stretch>
            <a:fillRect/>
          </a:stretch>
        </p:blipFill>
        <p:spPr>
          <a:xfrm>
            <a:off x="753278" y="1256699"/>
            <a:ext cx="10698089" cy="5084739"/>
          </a:xfrm>
          <a:prstGeom prst="rect">
            <a:avLst/>
          </a:prstGeom>
          <a:ln w="19050">
            <a:solidFill>
              <a:srgbClr val="00FFB2"/>
            </a:solidFill>
          </a:ln>
        </p:spPr>
      </p:pic>
    </p:spTree>
    <p:extLst>
      <p:ext uri="{BB962C8B-B14F-4D97-AF65-F5344CB8AC3E}">
        <p14:creationId xmlns:p14="http://schemas.microsoft.com/office/powerpoint/2010/main" val="3782204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with a beard and a beard holding his head&#10;&#10;Description automatically generated">
            <a:extLst>
              <a:ext uri="{FF2B5EF4-FFF2-40B4-BE49-F238E27FC236}">
                <a16:creationId xmlns:a16="http://schemas.microsoft.com/office/drawing/2014/main" id="{DB6DCB58-ABDA-3A09-5BB7-1A957A65E6F9}"/>
              </a:ext>
            </a:extLst>
          </p:cNvPr>
          <p:cNvPicPr>
            <a:picLocks noGrp="1" noChangeAspect="1"/>
          </p:cNvPicPr>
          <p:nvPr>
            <p:ph type="pic" sz="quarter" idx="10"/>
          </p:nvPr>
        </p:nvPicPr>
        <p:blipFill rotWithShape="1">
          <a:blip r:embed="rId3" cstate="screen">
            <a:duotone>
              <a:prstClr val="black"/>
              <a:schemeClr val="accent5">
                <a:lumMod val="75000"/>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1363151" y="1136516"/>
            <a:ext cx="3757382" cy="4584968"/>
          </a:xfrm>
          <a:ln w="19050">
            <a:solidFill>
              <a:srgbClr val="00FFB2"/>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68EA56D0-9860-48FC-AD1F-45929030EBCE}"/>
              </a:ext>
            </a:extLst>
          </p:cNvPr>
          <p:cNvSpPr txBox="1"/>
          <p:nvPr/>
        </p:nvSpPr>
        <p:spPr>
          <a:xfrm>
            <a:off x="5337700" y="2239247"/>
            <a:ext cx="6220326" cy="163121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Cybersuperhuman.ai</a:t>
            </a:r>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a:t>
            </a:r>
          </a:p>
          <a:p>
            <a:r>
              <a:rPr lang="en-US" sz="3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HOUSECCON2024</a:t>
            </a:r>
          </a:p>
          <a:p>
            <a:r>
              <a:rPr lang="en-US" sz="2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(It’s free)</a:t>
            </a:r>
            <a:endParaRPr lang="en-ID" sz="2800"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91295C36-F85E-4A60-9452-6EC71DFE452B}"/>
              </a:ext>
            </a:extLst>
          </p:cNvPr>
          <p:cNvSpPr txBox="1"/>
          <p:nvPr/>
        </p:nvSpPr>
        <p:spPr>
          <a:xfrm>
            <a:off x="5337699" y="960739"/>
            <a:ext cx="6767116" cy="95410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b="1"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 can’t teach you everything in 45 minutes.</a:t>
            </a:r>
            <a:endParaRPr lang="en-ID" sz="2800" b="1"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1" name="Rectangle 10">
            <a:extLst>
              <a:ext uri="{FF2B5EF4-FFF2-40B4-BE49-F238E27FC236}">
                <a16:creationId xmlns:a16="http://schemas.microsoft.com/office/drawing/2014/main" id="{EFBF618D-8BFD-4FDD-BE70-2998D48C2DAE}"/>
              </a:ext>
            </a:extLst>
          </p:cNvPr>
          <p:cNvSpPr/>
          <p:nvPr/>
        </p:nvSpPr>
        <p:spPr>
          <a:xfrm>
            <a:off x="5337699" y="4232285"/>
            <a:ext cx="6512547" cy="830997"/>
          </a:xfrm>
          <a:prstGeom prst="rect">
            <a:avLst/>
          </a:prstGeom>
          <a:effectLst>
            <a:outerShdw blurRad="50800" dist="38100" dir="2700000" algn="tl" rotWithShape="0">
              <a:prstClr val="black">
                <a:alpha val="40000"/>
              </a:prstClr>
            </a:outerShdw>
          </a:effectLst>
        </p:spPr>
        <p:txBody>
          <a:bodyPr wrap="square">
            <a:spAutoFit/>
          </a:bodyPr>
          <a:lstStyle/>
          <a:p>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https://</a:t>
            </a:r>
            <a:r>
              <a:rPr lang="en-ID" sz="2400"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github.com</a:t>
            </a:r>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/R1ngZer0/</a:t>
            </a:r>
            <a:r>
              <a:rPr lang="en-ID" sz="2400"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GenAI</a:t>
            </a:r>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-for-Cybersecurity</a:t>
            </a:r>
          </a:p>
        </p:txBody>
      </p:sp>
      <p:grpSp>
        <p:nvGrpSpPr>
          <p:cNvPr id="12" name="Group 11">
            <a:extLst>
              <a:ext uri="{FF2B5EF4-FFF2-40B4-BE49-F238E27FC236}">
                <a16:creationId xmlns:a16="http://schemas.microsoft.com/office/drawing/2014/main" id="{4ECB2C14-77B1-4D67-9758-73D00959C938}"/>
              </a:ext>
            </a:extLst>
          </p:cNvPr>
          <p:cNvGrpSpPr/>
          <p:nvPr/>
        </p:nvGrpSpPr>
        <p:grpSpPr>
          <a:xfrm rot="16200000">
            <a:off x="11271766" y="-220598"/>
            <a:ext cx="126678" cy="1114959"/>
            <a:chOff x="1907176" y="878936"/>
            <a:chExt cx="126678" cy="1114959"/>
          </a:xfrm>
        </p:grpSpPr>
        <p:cxnSp>
          <p:nvCxnSpPr>
            <p:cNvPr id="13" name="Straight Connector 12">
              <a:extLst>
                <a:ext uri="{FF2B5EF4-FFF2-40B4-BE49-F238E27FC236}">
                  <a16:creationId xmlns:a16="http://schemas.microsoft.com/office/drawing/2014/main" id="{33F2489B-EEF1-422D-B487-F31C564AD688}"/>
                </a:ext>
              </a:extLst>
            </p:cNvPr>
            <p:cNvCxnSpPr>
              <a:cxnSpLocks/>
              <a:stCxn id="17" idx="6"/>
            </p:cNvCxnSpPr>
            <p:nvPr/>
          </p:nvCxnSpPr>
          <p:spPr>
            <a:xfrm rot="5400000" flipH="1" flipV="1">
              <a:off x="1543083" y="1433047"/>
              <a:ext cx="861608" cy="6742"/>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9F3555F-6C98-44A8-A2EA-041D30B217CA}"/>
                </a:ext>
              </a:extLst>
            </p:cNvPr>
            <p:cNvGrpSpPr/>
            <p:nvPr/>
          </p:nvGrpSpPr>
          <p:grpSpPr>
            <a:xfrm rot="16200000">
              <a:off x="1907176" y="878936"/>
              <a:ext cx="126674" cy="126674"/>
              <a:chOff x="4297151" y="5578170"/>
              <a:chExt cx="228942" cy="228942"/>
            </a:xfrm>
          </p:grpSpPr>
          <p:grpSp>
            <p:nvGrpSpPr>
              <p:cNvPr id="20" name="Group 19">
                <a:extLst>
                  <a:ext uri="{FF2B5EF4-FFF2-40B4-BE49-F238E27FC236}">
                    <a16:creationId xmlns:a16="http://schemas.microsoft.com/office/drawing/2014/main" id="{DAAD5080-1533-4EA0-B8A9-F52D8AF7FC9F}"/>
                  </a:ext>
                </a:extLst>
              </p:cNvPr>
              <p:cNvGrpSpPr/>
              <p:nvPr/>
            </p:nvGrpSpPr>
            <p:grpSpPr>
              <a:xfrm rot="16200000">
                <a:off x="4373672" y="5636052"/>
                <a:ext cx="113185" cy="113185"/>
                <a:chOff x="11314481" y="3636829"/>
                <a:chExt cx="113185" cy="113185"/>
              </a:xfrm>
            </p:grpSpPr>
            <p:cxnSp>
              <p:nvCxnSpPr>
                <p:cNvPr id="22" name="Straight Connector 21">
                  <a:extLst>
                    <a:ext uri="{FF2B5EF4-FFF2-40B4-BE49-F238E27FC236}">
                      <a16:creationId xmlns:a16="http://schemas.microsoft.com/office/drawing/2014/main" id="{D00AA240-2436-4A83-9E06-7E06103C6985}"/>
                    </a:ext>
                  </a:extLst>
                </p:cNvPr>
                <p:cNvCxnSpPr>
                  <a:cxnSpLocks/>
                  <a:stCxn id="23"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24737F-F2A8-4A26-BDA2-0AA28D0F74CA}"/>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Oval 20">
                <a:extLst>
                  <a:ext uri="{FF2B5EF4-FFF2-40B4-BE49-F238E27FC236}">
                    <a16:creationId xmlns:a16="http://schemas.microsoft.com/office/drawing/2014/main" id="{9B256302-CEBB-43AC-9E21-4FCB4396BC9C}"/>
                  </a:ext>
                </a:extLst>
              </p:cNvPr>
              <p:cNvSpPr/>
              <p:nvPr/>
            </p:nvSpPr>
            <p:spPr>
              <a:xfrm>
                <a:off x="4297151" y="5578170"/>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5" name="Group 14">
              <a:extLst>
                <a:ext uri="{FF2B5EF4-FFF2-40B4-BE49-F238E27FC236}">
                  <a16:creationId xmlns:a16="http://schemas.microsoft.com/office/drawing/2014/main" id="{37CAB35D-BDCC-494F-9B69-D5DD216D04D5}"/>
                </a:ext>
              </a:extLst>
            </p:cNvPr>
            <p:cNvGrpSpPr/>
            <p:nvPr/>
          </p:nvGrpSpPr>
          <p:grpSpPr>
            <a:xfrm rot="16200000">
              <a:off x="1907180" y="1867221"/>
              <a:ext cx="126674" cy="126674"/>
              <a:chOff x="8010500" y="5578173"/>
              <a:chExt cx="228942" cy="228942"/>
            </a:xfrm>
          </p:grpSpPr>
          <p:grpSp>
            <p:nvGrpSpPr>
              <p:cNvPr id="16" name="Group 15">
                <a:extLst>
                  <a:ext uri="{FF2B5EF4-FFF2-40B4-BE49-F238E27FC236}">
                    <a16:creationId xmlns:a16="http://schemas.microsoft.com/office/drawing/2014/main" id="{D8F5896A-4267-4441-AB35-58444EB55428}"/>
                  </a:ext>
                </a:extLst>
              </p:cNvPr>
              <p:cNvGrpSpPr/>
              <p:nvPr/>
            </p:nvGrpSpPr>
            <p:grpSpPr>
              <a:xfrm rot="16200000">
                <a:off x="8087018" y="5636054"/>
                <a:ext cx="113185" cy="113184"/>
                <a:chOff x="11314480" y="7350173"/>
                <a:chExt cx="113185" cy="113184"/>
              </a:xfrm>
            </p:grpSpPr>
            <p:cxnSp>
              <p:nvCxnSpPr>
                <p:cNvPr id="18" name="Straight Connector 17">
                  <a:extLst>
                    <a:ext uri="{FF2B5EF4-FFF2-40B4-BE49-F238E27FC236}">
                      <a16:creationId xmlns:a16="http://schemas.microsoft.com/office/drawing/2014/main" id="{2F79601F-E491-49C4-A4BA-380A81C7AA04}"/>
                    </a:ext>
                  </a:extLst>
                </p:cNvPr>
                <p:cNvCxnSpPr>
                  <a:cxnSpLocks/>
                  <a:stCxn id="19" idx="4"/>
                </p:cNvCxnSpPr>
                <p:nvPr/>
              </p:nvCxnSpPr>
              <p:spPr>
                <a:xfrm rot="5400000">
                  <a:off x="11371073" y="7463341"/>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2D12B6A-F770-491B-AF72-0917C7B37263}"/>
                    </a:ext>
                  </a:extLst>
                </p:cNvPr>
                <p:cNvSpPr/>
                <p:nvPr/>
              </p:nvSpPr>
              <p:spPr>
                <a:xfrm>
                  <a:off x="11314480" y="7350173"/>
                  <a:ext cx="113185" cy="11318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Oval 16">
                <a:extLst>
                  <a:ext uri="{FF2B5EF4-FFF2-40B4-BE49-F238E27FC236}">
                    <a16:creationId xmlns:a16="http://schemas.microsoft.com/office/drawing/2014/main" id="{858055B3-21DB-40E6-A3AB-AB826B297034}"/>
                  </a:ext>
                </a:extLst>
              </p:cNvPr>
              <p:cNvSpPr/>
              <p:nvPr/>
            </p:nvSpPr>
            <p:spPr>
              <a:xfrm>
                <a:off x="8010500" y="5578173"/>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grpSp>
        <p:nvGrpSpPr>
          <p:cNvPr id="32" name="Group 31">
            <a:extLst>
              <a:ext uri="{FF2B5EF4-FFF2-40B4-BE49-F238E27FC236}">
                <a16:creationId xmlns:a16="http://schemas.microsoft.com/office/drawing/2014/main" id="{616CBB93-3562-4721-9DDC-7DF0B81FFE64}"/>
              </a:ext>
            </a:extLst>
          </p:cNvPr>
          <p:cNvGrpSpPr/>
          <p:nvPr/>
        </p:nvGrpSpPr>
        <p:grpSpPr>
          <a:xfrm>
            <a:off x="275509" y="304800"/>
            <a:ext cx="666750" cy="6248400"/>
            <a:chOff x="275509" y="209550"/>
            <a:chExt cx="666750" cy="6248400"/>
          </a:xfrm>
        </p:grpSpPr>
        <p:sp>
          <p:nvSpPr>
            <p:cNvPr id="33" name="Rectangle: Rounded Corners 32">
              <a:extLst>
                <a:ext uri="{FF2B5EF4-FFF2-40B4-BE49-F238E27FC236}">
                  <a16:creationId xmlns:a16="http://schemas.microsoft.com/office/drawing/2014/main" id="{5C1CCC4E-7439-45A7-BC80-71389C40BA9B}"/>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extBox 33">
              <a:extLst>
                <a:ext uri="{FF2B5EF4-FFF2-40B4-BE49-F238E27FC236}">
                  <a16:creationId xmlns:a16="http://schemas.microsoft.com/office/drawing/2014/main" id="{124D24F8-8952-4464-A0CD-4B02B5511BA5}"/>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35" name="Group 34">
              <a:extLst>
                <a:ext uri="{FF2B5EF4-FFF2-40B4-BE49-F238E27FC236}">
                  <a16:creationId xmlns:a16="http://schemas.microsoft.com/office/drawing/2014/main" id="{FF7783D6-A01D-414F-B312-B151BDFEABCB}"/>
                </a:ext>
              </a:extLst>
            </p:cNvPr>
            <p:cNvGrpSpPr/>
            <p:nvPr/>
          </p:nvGrpSpPr>
          <p:grpSpPr>
            <a:xfrm>
              <a:off x="440578" y="400221"/>
              <a:ext cx="336613" cy="322435"/>
              <a:chOff x="1623327" y="2024439"/>
              <a:chExt cx="501900" cy="480759"/>
            </a:xfrm>
          </p:grpSpPr>
          <p:sp>
            <p:nvSpPr>
              <p:cNvPr id="37" name="Rectangle: Rounded Corners 36">
                <a:extLst>
                  <a:ext uri="{FF2B5EF4-FFF2-40B4-BE49-F238E27FC236}">
                    <a16:creationId xmlns:a16="http://schemas.microsoft.com/office/drawing/2014/main" id="{D7B62DCF-F580-413F-BC2D-A345649FAAB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Rectangle: Rounded Corners 37">
                <a:extLst>
                  <a:ext uri="{FF2B5EF4-FFF2-40B4-BE49-F238E27FC236}">
                    <a16:creationId xmlns:a16="http://schemas.microsoft.com/office/drawing/2014/main" id="{3DBAF031-8898-4B09-9A28-1773E988EE3F}"/>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6" name="TextBox 35">
              <a:extLst>
                <a:ext uri="{FF2B5EF4-FFF2-40B4-BE49-F238E27FC236}">
                  <a16:creationId xmlns:a16="http://schemas.microsoft.com/office/drawing/2014/main" id="{CB61D7D1-3362-4E37-8F73-CC7177742904}"/>
                </a:ext>
              </a:extLst>
            </p:cNvPr>
            <p:cNvSpPr txBox="1"/>
            <p:nvPr/>
          </p:nvSpPr>
          <p:spPr>
            <a:xfrm>
              <a:off x="399531" y="5978285"/>
              <a:ext cx="41870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_01</a:t>
              </a:r>
              <a:endParaRPr lang="en-ID" sz="1200">
                <a:solidFill>
                  <a:srgbClr val="00FFB2"/>
                </a:solidFill>
                <a:latin typeface="Oxanium Light" pitchFamily="2" charset="0"/>
                <a:cs typeface="Poppins SemiBold" panose="00000700000000000000" pitchFamily="2" charset="0"/>
              </a:endParaRPr>
            </a:p>
          </p:txBody>
        </p:sp>
      </p:grpSp>
      <p:sp>
        <p:nvSpPr>
          <p:cNvPr id="2" name="Rectangle 1">
            <a:extLst>
              <a:ext uri="{FF2B5EF4-FFF2-40B4-BE49-F238E27FC236}">
                <a16:creationId xmlns:a16="http://schemas.microsoft.com/office/drawing/2014/main" id="{B41577AB-FA46-1BC7-BC72-C70136A97F62}"/>
              </a:ext>
            </a:extLst>
          </p:cNvPr>
          <p:cNvSpPr/>
          <p:nvPr/>
        </p:nvSpPr>
        <p:spPr>
          <a:xfrm>
            <a:off x="5337699" y="5226799"/>
            <a:ext cx="6512547" cy="830997"/>
          </a:xfrm>
          <a:prstGeom prst="rect">
            <a:avLst/>
          </a:prstGeom>
          <a:effectLst>
            <a:outerShdw blurRad="50800" dist="38100" dir="2700000" algn="tl" rotWithShape="0">
              <a:prstClr val="black">
                <a:alpha val="40000"/>
              </a:prstClr>
            </a:outerShdw>
          </a:effectLst>
        </p:spPr>
        <p:txBody>
          <a:bodyPr wrap="square">
            <a:spAutoFit/>
          </a:bodyPr>
          <a:lstStyle/>
          <a:p>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https://</a:t>
            </a:r>
            <a:r>
              <a:rPr lang="en-ID" sz="2400"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github.com</a:t>
            </a:r>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t>
            </a:r>
            <a:r>
              <a:rPr lang="en-ID" sz="2400"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PacktPublishing</a:t>
            </a:r>
            <a:r>
              <a:rPr lang="en-ID" sz="24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/ChatGPT-for-Cybersecurity-Cookbook </a:t>
            </a:r>
          </a:p>
        </p:txBody>
      </p:sp>
    </p:spTree>
    <p:extLst>
      <p:ext uri="{BB962C8B-B14F-4D97-AF65-F5344CB8AC3E}">
        <p14:creationId xmlns:p14="http://schemas.microsoft.com/office/powerpoint/2010/main" val="160522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_18</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94865"/>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Document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Creation</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C19B4AF3-1B1A-903E-FFDB-81E3756B3422}"/>
              </a:ext>
            </a:extLst>
          </p:cNvPr>
          <p:cNvPicPr>
            <a:picLocks noChangeAspect="1"/>
          </p:cNvPicPr>
          <p:nvPr/>
        </p:nvPicPr>
        <p:blipFill>
          <a:blip r:embed="rId3"/>
          <a:stretch>
            <a:fillRect/>
          </a:stretch>
        </p:blipFill>
        <p:spPr>
          <a:xfrm>
            <a:off x="2164835" y="1002982"/>
            <a:ext cx="7583484" cy="5609822"/>
          </a:xfrm>
          <a:prstGeom prst="rect">
            <a:avLst/>
          </a:prstGeom>
          <a:ln w="19050">
            <a:solidFill>
              <a:srgbClr val="00FFB2"/>
            </a:solidFill>
          </a:ln>
        </p:spPr>
      </p:pic>
    </p:spTree>
    <p:extLst>
      <p:ext uri="{BB962C8B-B14F-4D97-AF65-F5344CB8AC3E}">
        <p14:creationId xmlns:p14="http://schemas.microsoft.com/office/powerpoint/2010/main" val="111513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900"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_19</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45BAD7BB-7836-60B5-1154-A0175B78C398}"/>
              </a:ext>
            </a:extLst>
          </p:cNvPr>
          <p:cNvSpPr txBox="1"/>
          <p:nvPr/>
        </p:nvSpPr>
        <p:spPr>
          <a:xfrm>
            <a:off x="1134653" y="3174357"/>
            <a:ext cx="6694401" cy="2554545"/>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LLMs can’t always process huge chunks of data effectively (even JSON).</a:t>
            </a:r>
          </a:p>
          <a:p>
            <a:pPr marL="342900" indent="-342900">
              <a:spcAft>
                <a:spcPts val="2400"/>
              </a:spcAft>
              <a:buClr>
                <a:srgbClr val="00FFB2"/>
              </a:buClr>
              <a:buFont typeface="Wingdings" panose="05000000000000000000" pitchFamily="2" charset="2"/>
              <a:buChar char="§"/>
            </a:pP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Doing the “heavy lifting” with code such as Python helps significantly</a:t>
            </a:r>
            <a:endParaRPr lang="en-ID"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a:p>
            <a:pPr marL="342900" indent="-342900">
              <a:spcAft>
                <a:spcPts val="2400"/>
              </a:spcAft>
              <a:buClr>
                <a:srgbClr val="00FFB2"/>
              </a:buClr>
              <a:buFont typeface="Wingdings" panose="05000000000000000000" pitchFamily="2" charset="2"/>
              <a:buChar char="§"/>
            </a:pPr>
            <a:endPar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67494E1-DF9E-DC06-C8D1-57702D2141AD}"/>
              </a:ext>
            </a:extLst>
          </p:cNvPr>
          <p:cNvSpPr txBox="1"/>
          <p:nvPr/>
        </p:nvSpPr>
        <p:spPr>
          <a:xfrm>
            <a:off x="1383128" y="522856"/>
            <a:ext cx="6445926" cy="120032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Preprocessing</a:t>
            </a:r>
            <a:r>
              <a:rPr lang="en-US" sz="3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&amp; </a:t>
            </a:r>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Data Pipeline</a:t>
            </a:r>
            <a:r>
              <a:rPr lang="en-US" sz="3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is Key</a:t>
            </a:r>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 </a:t>
            </a:r>
            <a:endParaRPr lang="en-ID"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7" name="Picture Placeholder 6">
            <a:extLst>
              <a:ext uri="{FF2B5EF4-FFF2-40B4-BE49-F238E27FC236}">
                <a16:creationId xmlns:a16="http://schemas.microsoft.com/office/drawing/2014/main" id="{F13E48DF-BF59-A891-EE9D-20D4C33EB0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337" t="396" r="13025" b="-396"/>
          <a:stretch/>
        </p:blipFill>
        <p:spPr>
          <a:xfrm>
            <a:off x="8140560" y="1221009"/>
            <a:ext cx="3581055" cy="4757277"/>
          </a:xfrm>
          <a:ln w="28575">
            <a:solidFill>
              <a:srgbClr val="00FFB2"/>
            </a:solidFill>
          </a:ln>
        </p:spPr>
      </p:pic>
    </p:spTree>
    <p:extLst>
      <p:ext uri="{BB962C8B-B14F-4D97-AF65-F5344CB8AC3E}">
        <p14:creationId xmlns:p14="http://schemas.microsoft.com/office/powerpoint/2010/main" val="114491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_20</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45BAD7BB-7836-60B5-1154-A0175B78C398}"/>
              </a:ext>
            </a:extLst>
          </p:cNvPr>
          <p:cNvSpPr txBox="1"/>
          <p:nvPr/>
        </p:nvSpPr>
        <p:spPr>
          <a:xfrm>
            <a:off x="1134653" y="3174357"/>
            <a:ext cx="6694401" cy="2492990"/>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Use models locally</a:t>
            </a:r>
          </a:p>
          <a:p>
            <a:pPr marL="342900" indent="-342900">
              <a:spcAft>
                <a:spcPts val="2400"/>
              </a:spcAft>
              <a:buClr>
                <a:srgbClr val="00FFB2"/>
              </a:buClr>
              <a:buFont typeface="Wingdings" panose="05000000000000000000" pitchFamily="2" charset="2"/>
              <a:buChar char="§"/>
            </a:pP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Commonly found on </a:t>
            </a:r>
            <a:r>
              <a:rPr lang="en-US" sz="2400" spc="100" dirty="0" err="1">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HuggingFace.co</a:t>
            </a:r>
            <a:endPar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a:p>
            <a:pPr marL="342900" indent="-342900">
              <a:spcAft>
                <a:spcPts val="2400"/>
              </a:spcAft>
              <a:buClr>
                <a:srgbClr val="00FFB2"/>
              </a:buClr>
              <a:buFont typeface="Wingdings" panose="05000000000000000000" pitchFamily="2" charset="2"/>
              <a:buChar char="§"/>
            </a:pPr>
            <a:r>
              <a:rPr lang="en-US" sz="2400" spc="100" dirty="0" err="1">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LMStudio</a:t>
            </a:r>
            <a:r>
              <a:rPr lang="en-US"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 and </a:t>
            </a:r>
            <a:r>
              <a:rPr lang="en-US" sz="2400" spc="100" dirty="0" err="1">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Ollama</a:t>
            </a:r>
            <a:endParaRPr lang="en-ID" sz="2400" spc="100" dirty="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a:p>
            <a:pPr marL="342900" indent="-342900">
              <a:spcAft>
                <a:spcPts val="2400"/>
              </a:spcAft>
              <a:buClr>
                <a:srgbClr val="00FFB2"/>
              </a:buClr>
              <a:buFont typeface="Wingdings" panose="05000000000000000000" pitchFamily="2" charset="2"/>
              <a:buChar char="§"/>
            </a:pPr>
            <a:endPar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67494E1-DF9E-DC06-C8D1-57702D2141AD}"/>
              </a:ext>
            </a:extLst>
          </p:cNvPr>
          <p:cNvSpPr txBox="1"/>
          <p:nvPr/>
        </p:nvSpPr>
        <p:spPr>
          <a:xfrm>
            <a:off x="1383128" y="522856"/>
            <a:ext cx="6945624"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What About </a:t>
            </a:r>
            <a:r>
              <a:rPr lang="en-US" sz="36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Data Privacy?</a:t>
            </a:r>
            <a:r>
              <a:rPr lang="en-US"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 </a:t>
            </a:r>
            <a:endParaRPr lang="en-ID" sz="36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14" name="Picture Placeholder 13" descr="A close-up of a person's eye&#10;&#10;Description automatically generated">
            <a:extLst>
              <a:ext uri="{FF2B5EF4-FFF2-40B4-BE49-F238E27FC236}">
                <a16:creationId xmlns:a16="http://schemas.microsoft.com/office/drawing/2014/main" id="{D07D5806-6F7D-CE01-0AD7-17FE0CC45CC8}"/>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colorTemperature colorTemp="7200"/>
                    </a14:imgEffect>
                    <a14:imgEffect>
                      <a14:brightnessContrast bright="-20000"/>
                    </a14:imgEffect>
                  </a14:imgLayer>
                </a14:imgProps>
              </a:ext>
              <a:ext uri="{28A0092B-C50C-407E-A947-70E740481C1C}">
                <a14:useLocalDpi xmlns:a14="http://schemas.microsoft.com/office/drawing/2010/main"/>
              </a:ext>
            </a:extLst>
          </a:blip>
          <a:srcRect/>
          <a:stretch/>
        </p:blipFill>
        <p:spPr>
          <a:xfrm>
            <a:off x="8140560" y="1487277"/>
            <a:ext cx="3380621" cy="4491009"/>
          </a:xfrm>
          <a:ln w="22225">
            <a:solidFill>
              <a:srgbClr val="00FFB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4647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_21</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57426" y="528836"/>
            <a:ext cx="12249426"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Open-Source Model Repository: https://huggingface.co/models</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025EDEF-E40A-2DA8-9252-CF275F08AE68}"/>
              </a:ext>
            </a:extLst>
          </p:cNvPr>
          <p:cNvGrpSpPr/>
          <p:nvPr/>
        </p:nvGrpSpPr>
        <p:grpSpPr>
          <a:xfrm>
            <a:off x="1327190" y="1181179"/>
            <a:ext cx="9537619" cy="5392327"/>
            <a:chOff x="741651" y="519081"/>
            <a:chExt cx="10708697" cy="6054425"/>
          </a:xfrm>
        </p:grpSpPr>
        <p:grpSp>
          <p:nvGrpSpPr>
            <p:cNvPr id="3" name="Group 2">
              <a:extLst>
                <a:ext uri="{FF2B5EF4-FFF2-40B4-BE49-F238E27FC236}">
                  <a16:creationId xmlns:a16="http://schemas.microsoft.com/office/drawing/2014/main" id="{6E14566E-B4E9-938A-0F1C-5F74F978B112}"/>
                </a:ext>
              </a:extLst>
            </p:cNvPr>
            <p:cNvGrpSpPr/>
            <p:nvPr/>
          </p:nvGrpSpPr>
          <p:grpSpPr>
            <a:xfrm>
              <a:off x="741651" y="519081"/>
              <a:ext cx="10708697"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1" name="Picture 10">
              <a:extLst>
                <a:ext uri="{FF2B5EF4-FFF2-40B4-BE49-F238E27FC236}">
                  <a16:creationId xmlns:a16="http://schemas.microsoft.com/office/drawing/2014/main" id="{04C778D9-7A74-B04F-D0DB-94B1F6C21BE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4602" y="559666"/>
              <a:ext cx="10615616" cy="5969846"/>
            </a:xfrm>
            <a:prstGeom prst="rect">
              <a:avLst/>
            </a:prstGeom>
          </p:spPr>
        </p:pic>
      </p:grpSp>
    </p:spTree>
    <p:extLst>
      <p:ext uri="{BB962C8B-B14F-4D97-AF65-F5344CB8AC3E}">
        <p14:creationId xmlns:p14="http://schemas.microsoft.com/office/powerpoint/2010/main" val="4054097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_22</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4106634" y="7584"/>
            <a:ext cx="397042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https://lmstudio.ai/</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E14566E-B4E9-938A-0F1C-5F74F978B112}"/>
              </a:ext>
            </a:extLst>
          </p:cNvPr>
          <p:cNvGrpSpPr/>
          <p:nvPr/>
        </p:nvGrpSpPr>
        <p:grpSpPr>
          <a:xfrm>
            <a:off x="1428514" y="519081"/>
            <a:ext cx="9339749"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4" name="Picture 3" descr="A screenshot of a computer&#10;&#10;Description automatically generated">
            <a:extLst>
              <a:ext uri="{FF2B5EF4-FFF2-40B4-BE49-F238E27FC236}">
                <a16:creationId xmlns:a16="http://schemas.microsoft.com/office/drawing/2014/main" id="{B3FCC3BB-45CE-3C67-C6C1-100A51C9B62B}"/>
              </a:ext>
            </a:extLst>
          </p:cNvPr>
          <p:cNvPicPr>
            <a:picLocks noChangeAspect="1"/>
          </p:cNvPicPr>
          <p:nvPr/>
        </p:nvPicPr>
        <p:blipFill rotWithShape="1">
          <a:blip r:embed="rId5"/>
          <a:srcRect r="19630" b="25908"/>
          <a:stretch/>
        </p:blipFill>
        <p:spPr>
          <a:xfrm>
            <a:off x="1464990" y="552690"/>
            <a:ext cx="9255789" cy="5969846"/>
          </a:xfrm>
          <a:prstGeom prst="rect">
            <a:avLst/>
          </a:prstGeom>
        </p:spPr>
      </p:pic>
    </p:spTree>
    <p:extLst>
      <p:ext uri="{BB962C8B-B14F-4D97-AF65-F5344CB8AC3E}">
        <p14:creationId xmlns:p14="http://schemas.microsoft.com/office/powerpoint/2010/main" val="416302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_23</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4106634" y="7584"/>
            <a:ext cx="397042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https://lmstudio.ai/</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E14566E-B4E9-938A-0F1C-5F74F978B112}"/>
              </a:ext>
            </a:extLst>
          </p:cNvPr>
          <p:cNvGrpSpPr/>
          <p:nvPr/>
        </p:nvGrpSpPr>
        <p:grpSpPr>
          <a:xfrm>
            <a:off x="1428514" y="519081"/>
            <a:ext cx="9339749"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0" name="Picture 9" descr="A screenshot of a computer&#10;&#10;Description automatically generated">
            <a:extLst>
              <a:ext uri="{FF2B5EF4-FFF2-40B4-BE49-F238E27FC236}">
                <a16:creationId xmlns:a16="http://schemas.microsoft.com/office/drawing/2014/main" id="{C355FA5C-C6C3-8E75-C74D-5CF93DD81B40}"/>
              </a:ext>
            </a:extLst>
          </p:cNvPr>
          <p:cNvPicPr>
            <a:picLocks noChangeAspect="1"/>
          </p:cNvPicPr>
          <p:nvPr/>
        </p:nvPicPr>
        <p:blipFill rotWithShape="1">
          <a:blip r:embed="rId5"/>
          <a:srcRect r="21561" b="26756"/>
          <a:stretch/>
        </p:blipFill>
        <p:spPr>
          <a:xfrm>
            <a:off x="1464990" y="561875"/>
            <a:ext cx="9259552" cy="5969846"/>
          </a:xfrm>
          <a:prstGeom prst="rect">
            <a:avLst/>
          </a:prstGeom>
        </p:spPr>
      </p:pic>
    </p:spTree>
    <p:extLst>
      <p:ext uri="{BB962C8B-B14F-4D97-AF65-F5344CB8AC3E}">
        <p14:creationId xmlns:p14="http://schemas.microsoft.com/office/powerpoint/2010/main" val="962304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87267" y="6202939"/>
            <a:ext cx="418705"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_07</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4106634" y="7584"/>
            <a:ext cx="397042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https://lmstudio.ai/</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E14566E-B4E9-938A-0F1C-5F74F978B112}"/>
              </a:ext>
            </a:extLst>
          </p:cNvPr>
          <p:cNvGrpSpPr/>
          <p:nvPr/>
        </p:nvGrpSpPr>
        <p:grpSpPr>
          <a:xfrm>
            <a:off x="1428514" y="519081"/>
            <a:ext cx="9339749"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0" name="Picture 9" descr="A screenshot of a computer&#10;&#10;Description automatically generated">
            <a:extLst>
              <a:ext uri="{FF2B5EF4-FFF2-40B4-BE49-F238E27FC236}">
                <a16:creationId xmlns:a16="http://schemas.microsoft.com/office/drawing/2014/main" id="{C355FA5C-C6C3-8E75-C74D-5CF93DD81B40}"/>
              </a:ext>
            </a:extLst>
          </p:cNvPr>
          <p:cNvPicPr>
            <a:picLocks noChangeAspect="1"/>
          </p:cNvPicPr>
          <p:nvPr/>
        </p:nvPicPr>
        <p:blipFill rotWithShape="1">
          <a:blip r:embed="rId5"/>
          <a:srcRect r="21561" b="26756"/>
          <a:stretch/>
        </p:blipFill>
        <p:spPr>
          <a:xfrm>
            <a:off x="1464990" y="561875"/>
            <a:ext cx="9259552" cy="5969846"/>
          </a:xfrm>
          <a:prstGeom prst="rect">
            <a:avLst/>
          </a:prstGeom>
        </p:spPr>
      </p:pic>
      <p:sp>
        <p:nvSpPr>
          <p:cNvPr id="13" name="Rectangle 12">
            <a:extLst>
              <a:ext uri="{FF2B5EF4-FFF2-40B4-BE49-F238E27FC236}">
                <a16:creationId xmlns:a16="http://schemas.microsoft.com/office/drawing/2014/main" id="{D53EFD8E-7793-44D2-691D-AA3C794D3343}"/>
              </a:ext>
            </a:extLst>
          </p:cNvPr>
          <p:cNvSpPr/>
          <p:nvPr/>
        </p:nvSpPr>
        <p:spPr>
          <a:xfrm>
            <a:off x="-127268" y="-1"/>
            <a:ext cx="12280348" cy="6850417"/>
          </a:xfrm>
          <a:prstGeom prst="rect">
            <a:avLst/>
          </a:prstGeom>
          <a:solidFill>
            <a:schemeClr val="tx1">
              <a:alpha val="66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55298D-3B63-C532-66CB-B1B98ED79A66}"/>
              </a:ext>
            </a:extLst>
          </p:cNvPr>
          <p:cNvPicPr>
            <a:picLocks noChangeAspect="1"/>
          </p:cNvPicPr>
          <p:nvPr/>
        </p:nvPicPr>
        <p:blipFill>
          <a:blip r:embed="rId6"/>
          <a:stretch>
            <a:fillRect/>
          </a:stretch>
        </p:blipFill>
        <p:spPr>
          <a:xfrm>
            <a:off x="585018" y="1900024"/>
            <a:ext cx="11021963" cy="3057952"/>
          </a:xfrm>
          <a:prstGeom prst="rect">
            <a:avLst/>
          </a:prstGeom>
          <a:ln w="38100">
            <a:solidFill>
              <a:srgbClr val="00FFB2"/>
            </a:solidFill>
          </a:ln>
        </p:spPr>
      </p:pic>
    </p:spTree>
    <p:extLst>
      <p:ext uri="{BB962C8B-B14F-4D97-AF65-F5344CB8AC3E}">
        <p14:creationId xmlns:p14="http://schemas.microsoft.com/office/powerpoint/2010/main" val="272874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_24</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4106634" y="7584"/>
            <a:ext cx="3970421"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https://lmstudio.ai/</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1D7C763-857C-7133-5438-C9BE8A465B2F}"/>
              </a:ext>
            </a:extLst>
          </p:cNvPr>
          <p:cNvGrpSpPr/>
          <p:nvPr/>
        </p:nvGrpSpPr>
        <p:grpSpPr>
          <a:xfrm>
            <a:off x="2090653" y="478674"/>
            <a:ext cx="8013984" cy="6283823"/>
            <a:chOff x="1428514" y="519081"/>
            <a:chExt cx="7292722" cy="5718276"/>
          </a:xfrm>
        </p:grpSpPr>
        <p:grpSp>
          <p:nvGrpSpPr>
            <p:cNvPr id="3" name="Group 2">
              <a:extLst>
                <a:ext uri="{FF2B5EF4-FFF2-40B4-BE49-F238E27FC236}">
                  <a16:creationId xmlns:a16="http://schemas.microsoft.com/office/drawing/2014/main" id="{6E14566E-B4E9-938A-0F1C-5F74F978B112}"/>
                </a:ext>
              </a:extLst>
            </p:cNvPr>
            <p:cNvGrpSpPr/>
            <p:nvPr/>
          </p:nvGrpSpPr>
          <p:grpSpPr>
            <a:xfrm>
              <a:off x="1428514" y="519081"/>
              <a:ext cx="7292722" cy="5718276"/>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0" name="Picture 9" descr="A screenshot of a computer&#10;&#10;Description automatically generated">
              <a:extLst>
                <a:ext uri="{FF2B5EF4-FFF2-40B4-BE49-F238E27FC236}">
                  <a16:creationId xmlns:a16="http://schemas.microsoft.com/office/drawing/2014/main" id="{442D738C-FD31-78D2-011E-38712A735D8F}"/>
                </a:ext>
              </a:extLst>
            </p:cNvPr>
            <p:cNvPicPr>
              <a:picLocks noChangeAspect="1"/>
            </p:cNvPicPr>
            <p:nvPr/>
          </p:nvPicPr>
          <p:blipFill rotWithShape="1">
            <a:blip r:embed="rId5"/>
            <a:srcRect l="21264" r="20568" b="35132"/>
            <a:stretch/>
          </p:blipFill>
          <p:spPr>
            <a:xfrm>
              <a:off x="1458222" y="561875"/>
              <a:ext cx="7226400" cy="5641064"/>
            </a:xfrm>
            <a:prstGeom prst="rect">
              <a:avLst/>
            </a:prstGeom>
          </p:spPr>
        </p:pic>
      </p:grpSp>
    </p:spTree>
    <p:extLst>
      <p:ext uri="{BB962C8B-B14F-4D97-AF65-F5344CB8AC3E}">
        <p14:creationId xmlns:p14="http://schemas.microsoft.com/office/powerpoint/2010/main" val="147983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_25</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66261" y="60588"/>
            <a:ext cx="12258261" cy="136191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https://ollama.ai/</a:t>
            </a:r>
          </a:p>
          <a:p>
            <a:pPr algn="ctr"/>
            <a:endParaRPr lang="en-US" sz="105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a:p>
            <a:pPr algn="ctr"/>
            <a:r>
              <a:rPr lang="en-US" sz="2400" b="1"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Documentation for Local API:</a:t>
            </a:r>
            <a:r>
              <a:rPr lang="en-US"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 </a:t>
            </a:r>
          </a:p>
          <a:p>
            <a:pPr algn="ctr"/>
            <a:r>
              <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https://github.com/ollama/ollama/blob/main/docs/api.md</a:t>
            </a: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E14566E-B4E9-938A-0F1C-5F74F978B112}"/>
              </a:ext>
            </a:extLst>
          </p:cNvPr>
          <p:cNvGrpSpPr/>
          <p:nvPr/>
        </p:nvGrpSpPr>
        <p:grpSpPr>
          <a:xfrm>
            <a:off x="1701158" y="1624435"/>
            <a:ext cx="8781371" cy="4688017"/>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3" name="Picture 12">
            <a:extLst>
              <a:ext uri="{FF2B5EF4-FFF2-40B4-BE49-F238E27FC236}">
                <a16:creationId xmlns:a16="http://schemas.microsoft.com/office/drawing/2014/main" id="{79F45BE9-8413-6888-9E16-F275308CDD13}"/>
              </a:ext>
            </a:extLst>
          </p:cNvPr>
          <p:cNvPicPr>
            <a:picLocks noChangeAspect="1"/>
          </p:cNvPicPr>
          <p:nvPr/>
        </p:nvPicPr>
        <p:blipFill rotWithShape="1">
          <a:blip r:embed="rId5"/>
          <a:srcRect l="810" t="6452" r="759" b="650"/>
          <a:stretch/>
        </p:blipFill>
        <p:spPr>
          <a:xfrm>
            <a:off x="1744287" y="1659656"/>
            <a:ext cx="8705967" cy="4621873"/>
          </a:xfrm>
          <a:prstGeom prst="rect">
            <a:avLst/>
          </a:prstGeom>
        </p:spPr>
      </p:pic>
    </p:spTree>
    <p:extLst>
      <p:ext uri="{BB962C8B-B14F-4D97-AF65-F5344CB8AC3E}">
        <p14:creationId xmlns:p14="http://schemas.microsoft.com/office/powerpoint/2010/main" val="169227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_26</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45BAD7BB-7836-60B5-1154-A0175B78C398}"/>
              </a:ext>
            </a:extLst>
          </p:cNvPr>
          <p:cNvSpPr txBox="1"/>
          <p:nvPr/>
        </p:nvSpPr>
        <p:spPr>
          <a:xfrm>
            <a:off x="1134653" y="3174357"/>
            <a:ext cx="6694401" cy="2923877"/>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10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Vectorized text embeddings that augment the LLM</a:t>
            </a:r>
          </a:p>
          <a:p>
            <a:pPr marL="342900" indent="-342900">
              <a:spcAft>
                <a:spcPts val="2400"/>
              </a:spcAft>
              <a:buClr>
                <a:srgbClr val="00FFB2"/>
              </a:buClr>
              <a:buFont typeface="Wingdings" panose="05000000000000000000" pitchFamily="2" charset="2"/>
              <a:buChar char="§"/>
            </a:pPr>
            <a:r>
              <a:rPr lang="en-US" sz="2400" spc="10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Allows access to specific information without the need to train or fine tune a model with the knowledge from scratch</a:t>
            </a:r>
            <a:endParaRPr lang="en-ID" sz="2400" spc="100">
              <a:solidFill>
                <a:schemeClr val="bg1">
                  <a:lumMod val="75000"/>
                </a:schemeClr>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a:p>
            <a:pPr marL="342900" indent="-342900">
              <a:spcAft>
                <a:spcPts val="2400"/>
              </a:spcAft>
              <a:buClr>
                <a:srgbClr val="00FFB2"/>
              </a:buClr>
              <a:buFont typeface="Wingdings" panose="05000000000000000000" pitchFamily="2" charset="2"/>
              <a:buChar char="§"/>
            </a:pPr>
            <a:endParaRPr lang="en-US" sz="2400" spc="20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67494E1-DF9E-DC06-C8D1-57702D2141AD}"/>
              </a:ext>
            </a:extLst>
          </p:cNvPr>
          <p:cNvSpPr txBox="1"/>
          <p:nvPr/>
        </p:nvSpPr>
        <p:spPr>
          <a:xfrm>
            <a:off x="1383128" y="522856"/>
            <a:ext cx="4183176" cy="2308324"/>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600" b="1">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R.A.G.</a:t>
            </a:r>
            <a:endParaRPr lang="en-US"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r>
              <a:rPr lang="en-US"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Retrieval_</a:t>
            </a:r>
          </a:p>
          <a:p>
            <a:r>
              <a:rPr lang="en-US"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Augmented_ </a:t>
            </a:r>
            <a:endParaRPr lang="en-ID"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a:p>
            <a:r>
              <a:rPr lang="en-US"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Generation_ </a:t>
            </a:r>
            <a:endParaRPr lang="en-ID" sz="3600" b="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13" name="Picture Placeholder 12" descr="A person touching a screen with a lock icon&#10;&#10;Description automatically generated">
            <a:extLst>
              <a:ext uri="{FF2B5EF4-FFF2-40B4-BE49-F238E27FC236}">
                <a16:creationId xmlns:a16="http://schemas.microsoft.com/office/drawing/2014/main" id="{0F4987A3-0B67-1E3D-0FFC-C60021E9153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831" r="28831"/>
          <a:stretch>
            <a:fillRect/>
          </a:stretch>
        </p:blipFill>
        <p:spPr>
          <a:xfrm>
            <a:off x="7879213" y="1068637"/>
            <a:ext cx="3695754" cy="4909650"/>
          </a:xfrm>
          <a:ln w="28575">
            <a:solidFill>
              <a:srgbClr val="00FFB2"/>
            </a:solidFill>
          </a:ln>
        </p:spPr>
      </p:pic>
    </p:spTree>
    <p:extLst>
      <p:ext uri="{BB962C8B-B14F-4D97-AF65-F5344CB8AC3E}">
        <p14:creationId xmlns:p14="http://schemas.microsoft.com/office/powerpoint/2010/main" val="184959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1467115-4360-41F4-A945-435CE69D9322}"/>
              </a:ext>
            </a:extLst>
          </p:cNvPr>
          <p:cNvSpPr/>
          <p:nvPr/>
        </p:nvSpPr>
        <p:spPr>
          <a:xfrm>
            <a:off x="1559249" y="529938"/>
            <a:ext cx="7152497" cy="695575"/>
          </a:xfrm>
          <a:prstGeom prst="rect">
            <a:avLst/>
          </a:prstGeom>
          <a:effectLst>
            <a:outerShdw blurRad="50800" dist="38100" dir="2700000" algn="tl" rotWithShape="0">
              <a:prstClr val="black">
                <a:alpha val="40000"/>
              </a:prstClr>
            </a:outerShdw>
          </a:effectLst>
        </p:spPr>
        <p:txBody>
          <a:bodyPr wrap="square">
            <a:spAutoFit/>
          </a:bodyPr>
          <a:lstStyle/>
          <a:p>
            <a:pPr>
              <a:lnSpc>
                <a:spcPct val="130000"/>
              </a:lnSpc>
            </a:pPr>
            <a:r>
              <a:rPr lang="en-US"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The</a:t>
            </a:r>
            <a:r>
              <a:rPr lang="en-US" sz="3200" b="1" dirty="0">
                <a:solidFill>
                  <a:schemeClr val="bg1"/>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 Truth </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About</a:t>
            </a:r>
            <a:r>
              <a:rPr lang="en-US" sz="3200" b="1" dirty="0">
                <a:solidFill>
                  <a:schemeClr val="bg1"/>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 </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Generative AI_</a:t>
            </a:r>
            <a:endParaRPr lang="id-ID"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endParaRPr>
          </a:p>
        </p:txBody>
      </p:sp>
      <p:sp>
        <p:nvSpPr>
          <p:cNvPr id="13" name="Rectangle 12">
            <a:extLst>
              <a:ext uri="{FF2B5EF4-FFF2-40B4-BE49-F238E27FC236}">
                <a16:creationId xmlns:a16="http://schemas.microsoft.com/office/drawing/2014/main" id="{C2D84252-D199-44DF-8BB0-14BB89F4B052}"/>
              </a:ext>
            </a:extLst>
          </p:cNvPr>
          <p:cNvSpPr/>
          <p:nvPr/>
        </p:nvSpPr>
        <p:spPr>
          <a:xfrm>
            <a:off x="2458947" y="1584848"/>
            <a:ext cx="7274106"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b="1" dirty="0">
                <a:solidFill>
                  <a:schemeClr val="bg1">
                    <a:lumMod val="9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It can’t do your job for you...</a:t>
            </a:r>
          </a:p>
        </p:txBody>
      </p:sp>
      <p:sp>
        <p:nvSpPr>
          <p:cNvPr id="14" name="Rectangle 13">
            <a:extLst>
              <a:ext uri="{FF2B5EF4-FFF2-40B4-BE49-F238E27FC236}">
                <a16:creationId xmlns:a16="http://schemas.microsoft.com/office/drawing/2014/main" id="{3DA86502-1557-4CB9-92D1-B10A5F9A1A39}"/>
              </a:ext>
            </a:extLst>
          </p:cNvPr>
          <p:cNvSpPr/>
          <p:nvPr/>
        </p:nvSpPr>
        <p:spPr>
          <a:xfrm>
            <a:off x="2458947" y="1911027"/>
            <a:ext cx="5572132"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dirty="0">
                <a:solidFill>
                  <a:schemeClr val="bg1">
                    <a:lumMod val="6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Yet. </a:t>
            </a:r>
          </a:p>
        </p:txBody>
      </p:sp>
      <p:sp>
        <p:nvSpPr>
          <p:cNvPr id="15" name="Rectangle: Single Corner Snipped 14">
            <a:extLst>
              <a:ext uri="{FF2B5EF4-FFF2-40B4-BE49-F238E27FC236}">
                <a16:creationId xmlns:a16="http://schemas.microsoft.com/office/drawing/2014/main" id="{A3423CA7-4032-436E-86AE-A6D399125DBF}"/>
              </a:ext>
            </a:extLst>
          </p:cNvPr>
          <p:cNvSpPr/>
          <p:nvPr/>
        </p:nvSpPr>
        <p:spPr>
          <a:xfrm>
            <a:off x="1474277" y="1689082"/>
            <a:ext cx="606050" cy="500700"/>
          </a:xfrm>
          <a:prstGeom prst="snip1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679C59E0-373D-4786-B0DF-D47BCBC4F7D5}"/>
              </a:ext>
            </a:extLst>
          </p:cNvPr>
          <p:cNvSpPr txBox="1"/>
          <p:nvPr/>
        </p:nvSpPr>
        <p:spPr>
          <a:xfrm>
            <a:off x="1575965" y="1777119"/>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sp>
        <p:nvSpPr>
          <p:cNvPr id="17" name="Rectangle: Single Corner Snipped 16">
            <a:extLst>
              <a:ext uri="{FF2B5EF4-FFF2-40B4-BE49-F238E27FC236}">
                <a16:creationId xmlns:a16="http://schemas.microsoft.com/office/drawing/2014/main" id="{157CB47C-81F1-4DF6-B5B4-CAB2A1821094}"/>
              </a:ext>
            </a:extLst>
          </p:cNvPr>
          <p:cNvSpPr/>
          <p:nvPr/>
        </p:nvSpPr>
        <p:spPr>
          <a:xfrm>
            <a:off x="1474277" y="2751642"/>
            <a:ext cx="606050" cy="500700"/>
          </a:xfrm>
          <a:prstGeom prst="snip1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C1808759-0EA6-4EFB-B58A-6A0C11A9489D}"/>
              </a:ext>
            </a:extLst>
          </p:cNvPr>
          <p:cNvSpPr txBox="1"/>
          <p:nvPr/>
        </p:nvSpPr>
        <p:spPr>
          <a:xfrm>
            <a:off x="1546309" y="2839679"/>
            <a:ext cx="461986"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02</a:t>
            </a:r>
          </a:p>
        </p:txBody>
      </p:sp>
      <p:sp>
        <p:nvSpPr>
          <p:cNvPr id="19" name="Rectangle: Single Corner Snipped 18">
            <a:extLst>
              <a:ext uri="{FF2B5EF4-FFF2-40B4-BE49-F238E27FC236}">
                <a16:creationId xmlns:a16="http://schemas.microsoft.com/office/drawing/2014/main" id="{9465CDB1-8531-4465-AB3F-F67CD9724DEF}"/>
              </a:ext>
            </a:extLst>
          </p:cNvPr>
          <p:cNvSpPr/>
          <p:nvPr/>
        </p:nvSpPr>
        <p:spPr>
          <a:xfrm>
            <a:off x="1474277" y="3848245"/>
            <a:ext cx="606050" cy="500700"/>
          </a:xfrm>
          <a:prstGeom prst="snip1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EDF154DC-4C93-41B3-ABEE-87471E36D19E}"/>
              </a:ext>
            </a:extLst>
          </p:cNvPr>
          <p:cNvSpPr txBox="1"/>
          <p:nvPr/>
        </p:nvSpPr>
        <p:spPr>
          <a:xfrm>
            <a:off x="1544706" y="3936282"/>
            <a:ext cx="465192"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03</a:t>
            </a:r>
          </a:p>
        </p:txBody>
      </p:sp>
      <p:sp>
        <p:nvSpPr>
          <p:cNvPr id="21" name="Rectangle 20">
            <a:extLst>
              <a:ext uri="{FF2B5EF4-FFF2-40B4-BE49-F238E27FC236}">
                <a16:creationId xmlns:a16="http://schemas.microsoft.com/office/drawing/2014/main" id="{07F0CCD0-AF67-4836-AD13-A38E0D5BC778}"/>
              </a:ext>
            </a:extLst>
          </p:cNvPr>
          <p:cNvSpPr/>
          <p:nvPr/>
        </p:nvSpPr>
        <p:spPr>
          <a:xfrm>
            <a:off x="2458947" y="2621462"/>
            <a:ext cx="6747649"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b="1" dirty="0">
                <a:solidFill>
                  <a:schemeClr val="bg1">
                    <a:lumMod val="9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You CAN it safely, in production.</a:t>
            </a:r>
          </a:p>
        </p:txBody>
      </p:sp>
      <p:sp>
        <p:nvSpPr>
          <p:cNvPr id="22" name="Rectangle 21">
            <a:extLst>
              <a:ext uri="{FF2B5EF4-FFF2-40B4-BE49-F238E27FC236}">
                <a16:creationId xmlns:a16="http://schemas.microsoft.com/office/drawing/2014/main" id="{709E3FC3-75BD-4554-8CAC-B16741E03FBE}"/>
              </a:ext>
            </a:extLst>
          </p:cNvPr>
          <p:cNvSpPr/>
          <p:nvPr/>
        </p:nvSpPr>
        <p:spPr>
          <a:xfrm>
            <a:off x="2458948" y="2941282"/>
            <a:ext cx="6071440"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dirty="0">
                <a:solidFill>
                  <a:schemeClr val="bg1">
                    <a:lumMod val="6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Not instantly, anyway.</a:t>
            </a:r>
          </a:p>
        </p:txBody>
      </p:sp>
      <p:sp>
        <p:nvSpPr>
          <p:cNvPr id="23" name="Rectangle 22">
            <a:extLst>
              <a:ext uri="{FF2B5EF4-FFF2-40B4-BE49-F238E27FC236}">
                <a16:creationId xmlns:a16="http://schemas.microsoft.com/office/drawing/2014/main" id="{A2634841-74FC-4274-8055-5AFC43C22D78}"/>
              </a:ext>
            </a:extLst>
          </p:cNvPr>
          <p:cNvSpPr/>
          <p:nvPr/>
        </p:nvSpPr>
        <p:spPr>
          <a:xfrm>
            <a:off x="2458947" y="3754330"/>
            <a:ext cx="6071441"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b="1" dirty="0">
                <a:solidFill>
                  <a:schemeClr val="bg1">
                    <a:lumMod val="9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You CAN use it safely, in production.</a:t>
            </a:r>
          </a:p>
        </p:txBody>
      </p:sp>
      <p:sp>
        <p:nvSpPr>
          <p:cNvPr id="24" name="Rectangle 23">
            <a:extLst>
              <a:ext uri="{FF2B5EF4-FFF2-40B4-BE49-F238E27FC236}">
                <a16:creationId xmlns:a16="http://schemas.microsoft.com/office/drawing/2014/main" id="{9D16710A-EBED-4979-8B61-501D2780FE6A}"/>
              </a:ext>
            </a:extLst>
          </p:cNvPr>
          <p:cNvSpPr/>
          <p:nvPr/>
        </p:nvSpPr>
        <p:spPr>
          <a:xfrm>
            <a:off x="2458948" y="4075684"/>
            <a:ext cx="6071440"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dirty="0">
                <a:solidFill>
                  <a:schemeClr val="bg1">
                    <a:lumMod val="6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Keeping your data local and private.</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2" y="3290500"/>
              <a:ext cx="2639826"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99531" y="5978285"/>
              <a:ext cx="41870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_02</a:t>
              </a:r>
              <a:endParaRPr lang="en-ID" sz="120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Single Corner Snipped 1">
            <a:extLst>
              <a:ext uri="{FF2B5EF4-FFF2-40B4-BE49-F238E27FC236}">
                <a16:creationId xmlns:a16="http://schemas.microsoft.com/office/drawing/2014/main" id="{2FAFB2FF-8D38-ADEC-D79F-F55AC6433616}"/>
              </a:ext>
            </a:extLst>
          </p:cNvPr>
          <p:cNvSpPr/>
          <p:nvPr/>
        </p:nvSpPr>
        <p:spPr>
          <a:xfrm>
            <a:off x="1479427" y="4979578"/>
            <a:ext cx="606050" cy="500700"/>
          </a:xfrm>
          <a:prstGeom prst="snip1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E85D864-16D2-298F-20A5-BEFFEFA67F06}"/>
              </a:ext>
            </a:extLst>
          </p:cNvPr>
          <p:cNvSpPr txBox="1"/>
          <p:nvPr/>
        </p:nvSpPr>
        <p:spPr>
          <a:xfrm>
            <a:off x="1549856" y="5067615"/>
            <a:ext cx="474810"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04</a:t>
            </a:r>
          </a:p>
        </p:txBody>
      </p:sp>
      <p:sp>
        <p:nvSpPr>
          <p:cNvPr id="5" name="Rectangle 4">
            <a:extLst>
              <a:ext uri="{FF2B5EF4-FFF2-40B4-BE49-F238E27FC236}">
                <a16:creationId xmlns:a16="http://schemas.microsoft.com/office/drawing/2014/main" id="{51BB8C54-9AF9-983D-055B-0A5AA2EAB038}"/>
              </a:ext>
            </a:extLst>
          </p:cNvPr>
          <p:cNvSpPr/>
          <p:nvPr/>
        </p:nvSpPr>
        <p:spPr>
          <a:xfrm>
            <a:off x="2464097" y="4887197"/>
            <a:ext cx="6175124" cy="517065"/>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b="1" dirty="0">
                <a:solidFill>
                  <a:schemeClr val="bg1">
                    <a:lumMod val="9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You CAN avoid hallucinations.</a:t>
            </a:r>
          </a:p>
        </p:txBody>
      </p:sp>
      <p:sp>
        <p:nvSpPr>
          <p:cNvPr id="6" name="Rectangle 5">
            <a:extLst>
              <a:ext uri="{FF2B5EF4-FFF2-40B4-BE49-F238E27FC236}">
                <a16:creationId xmlns:a16="http://schemas.microsoft.com/office/drawing/2014/main" id="{31DEB315-3202-3DDD-7FDD-B934A801F0D9}"/>
              </a:ext>
            </a:extLst>
          </p:cNvPr>
          <p:cNvSpPr/>
          <p:nvPr/>
        </p:nvSpPr>
        <p:spPr>
          <a:xfrm>
            <a:off x="2464098" y="5207017"/>
            <a:ext cx="6000118" cy="854080"/>
          </a:xfrm>
          <a:prstGeom prst="rect">
            <a:avLst/>
          </a:prstGeom>
          <a:effectLst>
            <a:outerShdw blurRad="50800" dist="38100" dir="2700000" algn="tl" rotWithShape="0">
              <a:prstClr val="black">
                <a:alpha val="40000"/>
              </a:prstClr>
            </a:outerShdw>
          </a:effectLst>
        </p:spPr>
        <p:txBody>
          <a:bodyPr wrap="square">
            <a:spAutoFit/>
          </a:bodyPr>
          <a:lstStyle/>
          <a:p>
            <a:pPr>
              <a:lnSpc>
                <a:spcPct val="120000"/>
              </a:lnSpc>
            </a:pPr>
            <a:r>
              <a:rPr lang="en-US" sz="2400" dirty="0">
                <a:solidFill>
                  <a:schemeClr val="bg1">
                    <a:lumMod val="6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RAG + Agents</a:t>
            </a:r>
          </a:p>
          <a:p>
            <a:pPr>
              <a:lnSpc>
                <a:spcPct val="120000"/>
              </a:lnSpc>
            </a:pPr>
            <a:r>
              <a:rPr lang="en-US" i="1" dirty="0">
                <a:solidFill>
                  <a:schemeClr val="bg1">
                    <a:lumMod val="6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(And don’t do drugs.)</a:t>
            </a:r>
          </a:p>
        </p:txBody>
      </p:sp>
      <p:pic>
        <p:nvPicPr>
          <p:cNvPr id="36" name="Picture Placeholder 35" descr="A person touching a screen with a city in the background&#10;&#10;Description automatically generated">
            <a:extLst>
              <a:ext uri="{FF2B5EF4-FFF2-40B4-BE49-F238E27FC236}">
                <a16:creationId xmlns:a16="http://schemas.microsoft.com/office/drawing/2014/main" id="{3F1B8C03-6439-5134-AF00-4675A14A730F}"/>
              </a:ext>
            </a:extLst>
          </p:cNvPr>
          <p:cNvPicPr>
            <a:picLocks noGrp="1" noChangeAspect="1"/>
          </p:cNvPicPr>
          <p:nvPr>
            <p:ph type="pic" sz="quarter" idx="10"/>
          </p:nvPr>
        </p:nvPicPr>
        <p:blipFill rotWithShape="1">
          <a:blip r:embed="rId3" cstate="screen">
            <a:extLst>
              <a:ext uri="{BEBA8EAE-BF5A-486C-A8C5-ECC9F3942E4B}">
                <a14:imgProps xmlns:a14="http://schemas.microsoft.com/office/drawing/2010/main">
                  <a14:imgLayer r:embed="rId4">
                    <a14:imgEffect>
                      <a14:colorTemperature colorTemp="112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8409699" y="1459894"/>
            <a:ext cx="3383318" cy="4393438"/>
          </a:xfrm>
          <a:ln w="22225">
            <a:solidFill>
              <a:srgbClr val="00FFB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166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DC34B-4FAE-5192-89F4-3D6CA951C79E}"/>
            </a:ext>
          </a:extLst>
        </p:cNvPr>
        <p:cNvGrpSpPr/>
        <p:nvPr/>
      </p:nvGrpSpPr>
      <p:grpSpPr>
        <a:xfrm>
          <a:off x="0" y="0"/>
          <a:ext cx="0" cy="0"/>
          <a:chOff x="0" y="0"/>
          <a:chExt cx="0" cy="0"/>
        </a:xfrm>
      </p:grpSpPr>
      <p:sp>
        <p:nvSpPr>
          <p:cNvPr id="46" name="Rectangle 4">
            <a:extLst>
              <a:ext uri="{FF2B5EF4-FFF2-40B4-BE49-F238E27FC236}">
                <a16:creationId xmlns:a16="http://schemas.microsoft.com/office/drawing/2014/main" id="{9B39349E-650C-0C9B-2194-4361EE66789C}"/>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F2CDB1E-A2D8-6C5F-41A5-45B1FDBD91CB}"/>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71D678AE-01E2-751B-C040-26DC1241975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E2367BB4-C97F-3EBE-1402-C954453187E8}"/>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5F4F6160-02FB-4552-08E2-21932B23DD2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95E35CB6-BBD7-9BAF-41E4-CA9C0803E5D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_27</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935DB285-137C-4A2B-7DF3-8C7248AF44D9}"/>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B5B3F3FB-E545-9AB4-B41B-A87C254F03CD}"/>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DCAC72A3-35CE-9B44-E8F1-F7AFE98BEEEE}"/>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2A027811-FEB9-257C-A045-8A8B96608AF7}"/>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124FFE-BC51-297D-520C-FD021CFEA4D2}"/>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07C193DA-2541-45F9-7B0E-FD81595B0A2F}"/>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489242A0-68F4-34BF-9E29-CAEAA59B7562}"/>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3A8F0C1-7452-E6FD-940E-03382B5CE090}"/>
              </a:ext>
            </a:extLst>
          </p:cNvPr>
          <p:cNvSpPr txBox="1"/>
          <p:nvPr/>
        </p:nvSpPr>
        <p:spPr>
          <a:xfrm>
            <a:off x="741652" y="95827"/>
            <a:ext cx="10658566"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https://github.com/imartinez/privateGPT</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50A81D38-D5A0-6D17-54E6-F5786CC39762}"/>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C835F763-BA72-E488-D503-1D391D87DDD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11609FF2-F9F9-95E2-BFEE-764DD1DE5FC4}"/>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C909A1-19EB-01B8-A3C9-8F7253DDA06E}"/>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E6CB4E6C-5418-6CC5-0E6A-BE6CCBA89641}"/>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A889900E-1E64-AB03-AF8F-7D6CDCF284B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95333BA-D318-6730-F63C-ACD2E2A6602F}"/>
              </a:ext>
            </a:extLst>
          </p:cNvPr>
          <p:cNvGrpSpPr/>
          <p:nvPr/>
        </p:nvGrpSpPr>
        <p:grpSpPr>
          <a:xfrm>
            <a:off x="495863" y="748828"/>
            <a:ext cx="11515463" cy="5857532"/>
            <a:chOff x="717586" y="748828"/>
            <a:chExt cx="10708697" cy="5447157"/>
          </a:xfrm>
        </p:grpSpPr>
        <p:grpSp>
          <p:nvGrpSpPr>
            <p:cNvPr id="3" name="Group 2">
              <a:extLst>
                <a:ext uri="{FF2B5EF4-FFF2-40B4-BE49-F238E27FC236}">
                  <a16:creationId xmlns:a16="http://schemas.microsoft.com/office/drawing/2014/main" id="{EACB5D56-8891-1786-04A1-C4ABC7C082F3}"/>
                </a:ext>
              </a:extLst>
            </p:cNvPr>
            <p:cNvGrpSpPr/>
            <p:nvPr/>
          </p:nvGrpSpPr>
          <p:grpSpPr>
            <a:xfrm>
              <a:off x="717586" y="748828"/>
              <a:ext cx="10708697" cy="5447157"/>
              <a:chOff x="588956" y="607636"/>
              <a:chExt cx="10708697" cy="6054425"/>
            </a:xfrm>
          </p:grpSpPr>
          <p:sp>
            <p:nvSpPr>
              <p:cNvPr id="12" name="Rectangle: Diagonal Corners Snipped 11">
                <a:extLst>
                  <a:ext uri="{FF2B5EF4-FFF2-40B4-BE49-F238E27FC236}">
                    <a16:creationId xmlns:a16="http://schemas.microsoft.com/office/drawing/2014/main" id="{BDA11ABE-D593-E32F-53E1-4C7E45052D8C}"/>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6D369C19-8A82-442A-F960-333C7342781B}"/>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6D369C19-8A82-442A-F960-333C7342781B}"/>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1" name="Picture 10">
              <a:extLst>
                <a:ext uri="{FF2B5EF4-FFF2-40B4-BE49-F238E27FC236}">
                  <a16:creationId xmlns:a16="http://schemas.microsoft.com/office/drawing/2014/main" id="{2EFD2C28-709B-109D-ED83-93A0F99B61D7}"/>
                </a:ext>
              </a:extLst>
            </p:cNvPr>
            <p:cNvPicPr>
              <a:picLocks noChangeAspect="1"/>
            </p:cNvPicPr>
            <p:nvPr/>
          </p:nvPicPr>
          <p:blipFill rotWithShape="1">
            <a:blip r:embed="rId5"/>
            <a:srcRect l="2319" r="2718" b="17426"/>
            <a:stretch/>
          </p:blipFill>
          <p:spPr>
            <a:xfrm>
              <a:off x="759408" y="797741"/>
              <a:ext cx="10616744" cy="5311432"/>
            </a:xfrm>
            <a:prstGeom prst="rect">
              <a:avLst/>
            </a:prstGeom>
          </p:spPr>
        </p:pic>
      </p:grpSp>
    </p:spTree>
    <p:extLst>
      <p:ext uri="{BB962C8B-B14F-4D97-AF65-F5344CB8AC3E}">
        <p14:creationId xmlns:p14="http://schemas.microsoft.com/office/powerpoint/2010/main" val="2170432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_28</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DA529FE-1FD6-1145-176A-8914DC317EBC}"/>
              </a:ext>
            </a:extLst>
          </p:cNvPr>
          <p:cNvGrpSpPr/>
          <p:nvPr/>
        </p:nvGrpSpPr>
        <p:grpSpPr>
          <a:xfrm>
            <a:off x="2188978" y="110950"/>
            <a:ext cx="7808001" cy="6636100"/>
            <a:chOff x="2323548" y="455918"/>
            <a:chExt cx="7487468" cy="6363676"/>
          </a:xfrm>
        </p:grpSpPr>
        <p:grpSp>
          <p:nvGrpSpPr>
            <p:cNvPr id="3" name="Group 2">
              <a:extLst>
                <a:ext uri="{FF2B5EF4-FFF2-40B4-BE49-F238E27FC236}">
                  <a16:creationId xmlns:a16="http://schemas.microsoft.com/office/drawing/2014/main" id="{6E14566E-B4E9-938A-0F1C-5F74F978B112}"/>
                </a:ext>
              </a:extLst>
            </p:cNvPr>
            <p:cNvGrpSpPr/>
            <p:nvPr/>
          </p:nvGrpSpPr>
          <p:grpSpPr>
            <a:xfrm>
              <a:off x="2323548" y="455918"/>
              <a:ext cx="7487468" cy="6363676"/>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3" name="Picture 12">
              <a:extLst>
                <a:ext uri="{FF2B5EF4-FFF2-40B4-BE49-F238E27FC236}">
                  <a16:creationId xmlns:a16="http://schemas.microsoft.com/office/drawing/2014/main" id="{3E02ECB8-6B68-8347-3C41-51B8B2EA3AC3}"/>
                </a:ext>
              </a:extLst>
            </p:cNvPr>
            <p:cNvPicPr>
              <a:picLocks noChangeAspect="1"/>
            </p:cNvPicPr>
            <p:nvPr/>
          </p:nvPicPr>
          <p:blipFill>
            <a:blip r:embed="rId5"/>
            <a:stretch>
              <a:fillRect/>
            </a:stretch>
          </p:blipFill>
          <p:spPr>
            <a:xfrm>
              <a:off x="2380984" y="533291"/>
              <a:ext cx="7379902" cy="6230633"/>
            </a:xfrm>
            <a:prstGeom prst="rect">
              <a:avLst/>
            </a:prstGeom>
          </p:spPr>
        </p:pic>
      </p:grpSp>
    </p:spTree>
    <p:extLst>
      <p:ext uri="{BB962C8B-B14F-4D97-AF65-F5344CB8AC3E}">
        <p14:creationId xmlns:p14="http://schemas.microsoft.com/office/powerpoint/2010/main" val="1540210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DC34B-4FAE-5192-89F4-3D6CA951C79E}"/>
            </a:ext>
          </a:extLst>
        </p:cNvPr>
        <p:cNvGrpSpPr/>
        <p:nvPr/>
      </p:nvGrpSpPr>
      <p:grpSpPr>
        <a:xfrm>
          <a:off x="0" y="0"/>
          <a:ext cx="0" cy="0"/>
          <a:chOff x="0" y="0"/>
          <a:chExt cx="0" cy="0"/>
        </a:xfrm>
      </p:grpSpPr>
      <p:sp>
        <p:nvSpPr>
          <p:cNvPr id="46" name="Rectangle 4">
            <a:extLst>
              <a:ext uri="{FF2B5EF4-FFF2-40B4-BE49-F238E27FC236}">
                <a16:creationId xmlns:a16="http://schemas.microsoft.com/office/drawing/2014/main" id="{9B39349E-650C-0C9B-2194-4361EE66789C}"/>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F2CDB1E-A2D8-6C5F-41A5-45B1FDBD91CB}"/>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71D678AE-01E2-751B-C040-26DC1241975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E2367BB4-C97F-3EBE-1402-C954453187E8}"/>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5F4F6160-02FB-4552-08E2-21932B23DD2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95E35CB6-BBD7-9BAF-41E4-CA9C0803E5D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_29</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935DB285-137C-4A2B-7DF3-8C7248AF44D9}"/>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B5B3F3FB-E545-9AB4-B41B-A87C254F03CD}"/>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DCAC72A3-35CE-9B44-E8F1-F7AFE98BEEEE}"/>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2A027811-FEB9-257C-A045-8A8B96608AF7}"/>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124FFE-BC51-297D-520C-FD021CFEA4D2}"/>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07C193DA-2541-45F9-7B0E-FD81595B0A2F}"/>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489242A0-68F4-34BF-9E29-CAEAA59B7562}"/>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3A8F0C1-7452-E6FD-940E-03382B5CE090}"/>
              </a:ext>
            </a:extLst>
          </p:cNvPr>
          <p:cNvSpPr txBox="1"/>
          <p:nvPr/>
        </p:nvSpPr>
        <p:spPr>
          <a:xfrm>
            <a:off x="741652" y="95827"/>
            <a:ext cx="10658566"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a:t>
            </a:r>
            <a:r>
              <a:rPr lang="en-US" sz="2400" spc="100" dirty="0" err="1">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github.com</a:t>
            </a: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/open-</a:t>
            </a:r>
            <a:r>
              <a:rPr lang="en-US" sz="2400" spc="100" dirty="0" err="1">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webui</a:t>
            </a: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/open-</a:t>
            </a:r>
            <a:r>
              <a:rPr lang="en-US" sz="2400" spc="100" dirty="0" err="1">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webui</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50A81D38-D5A0-6D17-54E6-F5786CC39762}"/>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C835F763-BA72-E488-D503-1D391D87DDD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11609FF2-F9F9-95E2-BFEE-764DD1DE5FC4}"/>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C909A1-19EB-01B8-A3C9-8F7253DDA06E}"/>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E6CB4E6C-5418-6CC5-0E6A-BE6CCBA89641}"/>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A889900E-1E64-AB03-AF8F-7D6CDCF284B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1026" name="Picture 2" descr="Open WebUI Demo">
            <a:extLst>
              <a:ext uri="{FF2B5EF4-FFF2-40B4-BE49-F238E27FC236}">
                <a16:creationId xmlns:a16="http://schemas.microsoft.com/office/drawing/2014/main" id="{191204C6-4754-0B73-E8E4-633001227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08" y="746159"/>
            <a:ext cx="10244463" cy="5762510"/>
          </a:xfrm>
          <a:prstGeom prst="rect">
            <a:avLst/>
          </a:prstGeom>
          <a:noFill/>
          <a:ln w="19050">
            <a:solidFill>
              <a:srgbClr val="00FFB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15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1467115-4360-41F4-A945-435CE69D9322}"/>
              </a:ext>
            </a:extLst>
          </p:cNvPr>
          <p:cNvSpPr/>
          <p:nvPr/>
        </p:nvSpPr>
        <p:spPr>
          <a:xfrm>
            <a:off x="1251284" y="1063405"/>
            <a:ext cx="7152497" cy="687368"/>
          </a:xfrm>
          <a:prstGeom prst="rect">
            <a:avLst/>
          </a:prstGeom>
          <a:effectLst>
            <a:outerShdw blurRad="50800" dist="38100" dir="2700000" algn="tl" rotWithShape="0">
              <a:prstClr val="black">
                <a:alpha val="40000"/>
              </a:prstClr>
            </a:outerShdw>
          </a:effectLst>
        </p:spPr>
        <p:txBody>
          <a:bodyPr wrap="square">
            <a:spAutoFit/>
          </a:bodyPr>
          <a:lstStyle/>
          <a:p>
            <a:pPr>
              <a:lnSpc>
                <a:spcPct val="130000"/>
              </a:lnSpc>
            </a:pPr>
            <a:r>
              <a:rPr lang="en-US" sz="3200" b="1">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Multi-</a:t>
            </a:r>
            <a:r>
              <a:rPr lang="en-US" sz="3200" b="1">
                <a:solidFill>
                  <a:schemeClr val="bg1"/>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Agent</a:t>
            </a:r>
            <a:r>
              <a:rPr lang="en-US" sz="3200" b="1">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 Functionality_</a:t>
            </a:r>
            <a:endParaRPr lang="id-ID" sz="3200" b="1">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endParaRPr>
          </a:p>
        </p:txBody>
      </p:sp>
      <p:sp>
        <p:nvSpPr>
          <p:cNvPr id="12" name="TextBox 11">
            <a:extLst>
              <a:ext uri="{FF2B5EF4-FFF2-40B4-BE49-F238E27FC236}">
                <a16:creationId xmlns:a16="http://schemas.microsoft.com/office/drawing/2014/main" id="{2C88BA28-3CDC-4A2F-8BDD-30AEF6DEFF71}"/>
              </a:ext>
            </a:extLst>
          </p:cNvPr>
          <p:cNvSpPr txBox="1"/>
          <p:nvPr/>
        </p:nvSpPr>
        <p:spPr>
          <a:xfrm>
            <a:off x="7975493" y="340831"/>
            <a:ext cx="3979424"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2400" spc="20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AGENTS</a:t>
            </a:r>
            <a:endParaRPr lang="en-ID" sz="2400" spc="20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_30</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Placeholder 4" descr="A group of robots with white faces&#10;&#10;Description automatically generated">
            <a:extLst>
              <a:ext uri="{FF2B5EF4-FFF2-40B4-BE49-F238E27FC236}">
                <a16:creationId xmlns:a16="http://schemas.microsoft.com/office/drawing/2014/main" id="{C8B0218F-2ECE-9548-409B-CA314214418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ln w="34925">
            <a:solidFill>
              <a:srgbClr val="00FFB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45BAD7BB-7836-60B5-1154-A0175B78C398}"/>
              </a:ext>
            </a:extLst>
          </p:cNvPr>
          <p:cNvSpPr txBox="1"/>
          <p:nvPr/>
        </p:nvSpPr>
        <p:spPr>
          <a:xfrm>
            <a:off x="1251284" y="2634156"/>
            <a:ext cx="6694401" cy="2862322"/>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Key to autonomous functionality</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Communicate and coordinate between themselves</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Can be task and function specific</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Can use </a:t>
            </a:r>
            <a:r>
              <a:rPr lang="en-US" sz="2400"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LLM function calling</a:t>
            </a:r>
            <a:endParaRPr lang="en-ID" sz="2400"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7066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_31</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3632401" y="183494"/>
            <a:ext cx="4927197"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https://www.langchain.com</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8319177-031D-D827-7FDD-03D85B4479C9}"/>
              </a:ext>
            </a:extLst>
          </p:cNvPr>
          <p:cNvGrpSpPr/>
          <p:nvPr/>
        </p:nvGrpSpPr>
        <p:grpSpPr>
          <a:xfrm>
            <a:off x="1280808" y="999828"/>
            <a:ext cx="9630384" cy="5444774"/>
            <a:chOff x="741651" y="519081"/>
            <a:chExt cx="10708697" cy="6054425"/>
          </a:xfrm>
        </p:grpSpPr>
        <p:grpSp>
          <p:nvGrpSpPr>
            <p:cNvPr id="3" name="Group 2">
              <a:extLst>
                <a:ext uri="{FF2B5EF4-FFF2-40B4-BE49-F238E27FC236}">
                  <a16:creationId xmlns:a16="http://schemas.microsoft.com/office/drawing/2014/main" id="{6E14566E-B4E9-938A-0F1C-5F74F978B112}"/>
                </a:ext>
              </a:extLst>
            </p:cNvPr>
            <p:cNvGrpSpPr/>
            <p:nvPr/>
          </p:nvGrpSpPr>
          <p:grpSpPr>
            <a:xfrm>
              <a:off x="741651" y="519081"/>
              <a:ext cx="10708697"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10" name="Picture 9">
              <a:extLst>
                <a:ext uri="{FF2B5EF4-FFF2-40B4-BE49-F238E27FC236}">
                  <a16:creationId xmlns:a16="http://schemas.microsoft.com/office/drawing/2014/main" id="{8F3CF012-A11E-B06B-EBDC-DE3C1F7503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9374" y="565894"/>
              <a:ext cx="10610843" cy="5965828"/>
            </a:xfrm>
            <a:prstGeom prst="rect">
              <a:avLst/>
            </a:prstGeom>
          </p:spPr>
        </p:pic>
      </p:grpSp>
    </p:spTree>
    <p:extLst>
      <p:ext uri="{BB962C8B-B14F-4D97-AF65-F5344CB8AC3E}">
        <p14:creationId xmlns:p14="http://schemas.microsoft.com/office/powerpoint/2010/main" val="177263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687352"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_32</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FA83464-C198-43F2-AB33-B94A4E5FEC25}"/>
              </a:ext>
            </a:extLst>
          </p:cNvPr>
          <p:cNvSpPr txBox="1"/>
          <p:nvPr/>
        </p:nvSpPr>
        <p:spPr>
          <a:xfrm>
            <a:off x="763009" y="153661"/>
            <a:ext cx="10658566"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https://microsoft.github.io/autogen/</a:t>
            </a:r>
            <a:endParaRPr lang="en-ID" sz="2400"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7B5A200-F601-46B4-BD10-1B0BA4CF24AD}"/>
              </a:ext>
            </a:extLst>
          </p:cNvPr>
          <p:cNvGrpSpPr/>
          <p:nvPr/>
        </p:nvGrpSpPr>
        <p:grpSpPr>
          <a:xfrm rot="20212784">
            <a:off x="140077" y="3490786"/>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3F8CBE3-90AC-88A3-C8FA-97C3AC61115C}"/>
              </a:ext>
            </a:extLst>
          </p:cNvPr>
          <p:cNvGrpSpPr/>
          <p:nvPr/>
        </p:nvGrpSpPr>
        <p:grpSpPr>
          <a:xfrm>
            <a:off x="1314648" y="958885"/>
            <a:ext cx="9555287" cy="5402316"/>
            <a:chOff x="741651" y="519081"/>
            <a:chExt cx="10708697" cy="6054425"/>
          </a:xfrm>
        </p:grpSpPr>
        <p:grpSp>
          <p:nvGrpSpPr>
            <p:cNvPr id="3" name="Group 2">
              <a:extLst>
                <a:ext uri="{FF2B5EF4-FFF2-40B4-BE49-F238E27FC236}">
                  <a16:creationId xmlns:a16="http://schemas.microsoft.com/office/drawing/2014/main" id="{6E14566E-B4E9-938A-0F1C-5F74F978B112}"/>
                </a:ext>
              </a:extLst>
            </p:cNvPr>
            <p:cNvGrpSpPr/>
            <p:nvPr/>
          </p:nvGrpSpPr>
          <p:grpSpPr>
            <a:xfrm>
              <a:off x="741651" y="519081"/>
              <a:ext cx="10708697" cy="6054425"/>
              <a:chOff x="588956" y="607636"/>
              <a:chExt cx="10708697" cy="6054425"/>
            </a:xfrm>
          </p:grpSpPr>
          <p:sp>
            <p:nvSpPr>
              <p:cNvPr id="12" name="Rectangle: Diagonal Corners Snipped 11">
                <a:extLst>
                  <a:ext uri="{FF2B5EF4-FFF2-40B4-BE49-F238E27FC236}">
                    <a16:creationId xmlns:a16="http://schemas.microsoft.com/office/drawing/2014/main" id="{9B9ECB42-D060-43F3-870A-8ECBAA0F00B0}"/>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Object 1">
                <a:extLst>
                  <a:ext uri="{FF2B5EF4-FFF2-40B4-BE49-F238E27FC236}">
                    <a16:creationId xmlns:a16="http://schemas.microsoft.com/office/drawing/2014/main" id="{4A0BDC79-6EC7-74B0-2D4E-6BA4EDC93CEC}"/>
                  </a:ext>
                </a:extLst>
              </p:cNvPr>
              <p:cNvGraphicFramePr>
                <a:graphicFrameLocks noChangeAspect="1"/>
              </p:cNvGraphicFramePr>
              <p:nvPr/>
            </p:nvGraphicFramePr>
            <p:xfrm>
              <a:off x="630778" y="650430"/>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2" name="Object 1">
                            <a:extLst>
                              <a:ext uri="{FF2B5EF4-FFF2-40B4-BE49-F238E27FC236}">
                                <a16:creationId xmlns:a16="http://schemas.microsoft.com/office/drawing/2014/main" id="{4A0BDC79-6EC7-74B0-2D4E-6BA4EDC93CEC}"/>
                              </a:ext>
                            </a:extLst>
                          </p:cNvPr>
                          <p:cNvPicPr/>
                          <p:nvPr/>
                        </p:nvPicPr>
                        <p:blipFill>
                          <a:blip r:embed="rId4"/>
                          <a:stretch>
                            <a:fillRect/>
                          </a:stretch>
                        </p:blipFill>
                        <p:spPr>
                          <a:xfrm>
                            <a:off x="630778" y="650430"/>
                            <a:ext cx="10616744" cy="5969846"/>
                          </a:xfrm>
                          <a:prstGeom prst="rect">
                            <a:avLst/>
                          </a:prstGeom>
                          <a:ln>
                            <a:solidFill>
                              <a:srgbClr val="00FFB2"/>
                            </a:solidFill>
                          </a:ln>
                        </p:spPr>
                      </p:pic>
                    </p:oleObj>
                  </mc:Fallback>
                </mc:AlternateContent>
              </a:graphicData>
            </a:graphic>
          </p:graphicFrame>
        </p:grpSp>
        <p:pic>
          <p:nvPicPr>
            <p:cNvPr id="3074" name="Picture 2" descr="Specify Agents.">
              <a:extLst>
                <a:ext uri="{FF2B5EF4-FFF2-40B4-BE49-F238E27FC236}">
                  <a16:creationId xmlns:a16="http://schemas.microsoft.com/office/drawing/2014/main" id="{364D5A83-0F04-9AA1-D1C4-51347E530C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007" y="562725"/>
              <a:ext cx="10613210" cy="5968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303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_33</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0EB0FF3-D27E-0100-CFE4-EDBBAFF5B00C}"/>
              </a:ext>
            </a:extLst>
          </p:cNvPr>
          <p:cNvGrpSpPr/>
          <p:nvPr/>
        </p:nvGrpSpPr>
        <p:grpSpPr>
          <a:xfrm>
            <a:off x="672031" y="1083130"/>
            <a:ext cx="10852893" cy="5133145"/>
            <a:chOff x="1318356" y="949320"/>
            <a:chExt cx="9555287" cy="4519410"/>
          </a:xfrm>
        </p:grpSpPr>
        <p:grpSp>
          <p:nvGrpSpPr>
            <p:cNvPr id="13" name="Group 12">
              <a:extLst>
                <a:ext uri="{FF2B5EF4-FFF2-40B4-BE49-F238E27FC236}">
                  <a16:creationId xmlns:a16="http://schemas.microsoft.com/office/drawing/2014/main" id="{DEA1DE45-753E-847D-B89D-D0B50230B514}"/>
                </a:ext>
              </a:extLst>
            </p:cNvPr>
            <p:cNvGrpSpPr/>
            <p:nvPr/>
          </p:nvGrpSpPr>
          <p:grpSpPr>
            <a:xfrm>
              <a:off x="1318356" y="949320"/>
              <a:ext cx="9555287" cy="4519410"/>
              <a:chOff x="588956" y="607636"/>
              <a:chExt cx="10708697" cy="6054425"/>
            </a:xfrm>
          </p:grpSpPr>
          <p:sp>
            <p:nvSpPr>
              <p:cNvPr id="15" name="Rectangle: Diagonal Corners Snipped 14">
                <a:extLst>
                  <a:ext uri="{FF2B5EF4-FFF2-40B4-BE49-F238E27FC236}">
                    <a16:creationId xmlns:a16="http://schemas.microsoft.com/office/drawing/2014/main" id="{C2AA7A89-D837-EEDE-11BC-F30B9FA951B6}"/>
                  </a:ext>
                </a:extLst>
              </p:cNvPr>
              <p:cNvSpPr/>
              <p:nvPr/>
            </p:nvSpPr>
            <p:spPr>
              <a:xfrm>
                <a:off x="588956" y="607636"/>
                <a:ext cx="10708697" cy="6054425"/>
              </a:xfrm>
              <a:prstGeom prst="snip2Diag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6" name="Object 15">
                <a:extLst>
                  <a:ext uri="{FF2B5EF4-FFF2-40B4-BE49-F238E27FC236}">
                    <a16:creationId xmlns:a16="http://schemas.microsoft.com/office/drawing/2014/main" id="{CAECE0FF-70EA-625D-7F9E-00C691AFB521}"/>
                  </a:ext>
                </a:extLst>
              </p:cNvPr>
              <p:cNvGraphicFramePr>
                <a:graphicFrameLocks noChangeAspect="1"/>
              </p:cNvGraphicFramePr>
              <p:nvPr>
                <p:extLst>
                  <p:ext uri="{D42A27DB-BD31-4B8C-83A1-F6EECF244321}">
                    <p14:modId xmlns:p14="http://schemas.microsoft.com/office/powerpoint/2010/main" val="2770587701"/>
                  </p:ext>
                </p:extLst>
              </p:nvPr>
            </p:nvGraphicFramePr>
            <p:xfrm>
              <a:off x="630777" y="650431"/>
              <a:ext cx="10616744" cy="5969846"/>
            </p:xfrm>
            <a:graphic>
              <a:graphicData uri="http://schemas.openxmlformats.org/presentationml/2006/ole">
                <mc:AlternateContent xmlns:mc="http://schemas.openxmlformats.org/markup-compatibility/2006">
                  <mc:Choice xmlns:v="urn:schemas-microsoft-com:vml" Requires="v">
                    <p:oleObj r:id="rId3" imgW="24380640" imgH="13714200" progId="">
                      <p:embed/>
                    </p:oleObj>
                  </mc:Choice>
                  <mc:Fallback>
                    <p:oleObj r:id="rId3" imgW="24380640" imgH="13714200" progId="">
                      <p:embed/>
                      <p:pic>
                        <p:nvPicPr>
                          <p:cNvPr id="16" name="Object 15">
                            <a:extLst>
                              <a:ext uri="{FF2B5EF4-FFF2-40B4-BE49-F238E27FC236}">
                                <a16:creationId xmlns:a16="http://schemas.microsoft.com/office/drawing/2014/main" id="{CAECE0FF-70EA-625D-7F9E-00C691AFB521}"/>
                              </a:ext>
                            </a:extLst>
                          </p:cNvPr>
                          <p:cNvPicPr/>
                          <p:nvPr/>
                        </p:nvPicPr>
                        <p:blipFill>
                          <a:blip r:embed="rId4"/>
                          <a:stretch>
                            <a:fillRect/>
                          </a:stretch>
                        </p:blipFill>
                        <p:spPr>
                          <a:xfrm>
                            <a:off x="630777" y="650431"/>
                            <a:ext cx="10616744" cy="5969846"/>
                          </a:xfrm>
                          <a:prstGeom prst="rect">
                            <a:avLst/>
                          </a:prstGeom>
                          <a:ln>
                            <a:solidFill>
                              <a:srgbClr val="00FFB2"/>
                            </a:solidFill>
                          </a:ln>
                        </p:spPr>
                      </p:pic>
                    </p:oleObj>
                  </mc:Fallback>
                </mc:AlternateContent>
              </a:graphicData>
            </a:graphic>
          </p:graphicFrame>
        </p:grpSp>
        <p:pic>
          <p:nvPicPr>
            <p:cNvPr id="19" name="Picture 18">
              <a:extLst>
                <a:ext uri="{FF2B5EF4-FFF2-40B4-BE49-F238E27FC236}">
                  <a16:creationId xmlns:a16="http://schemas.microsoft.com/office/drawing/2014/main" id="{1C5AA08C-7EDD-99F0-04F4-321F3272ED3E}"/>
                </a:ext>
              </a:extLst>
            </p:cNvPr>
            <p:cNvPicPr>
              <a:picLocks noChangeAspect="1"/>
            </p:cNvPicPr>
            <p:nvPr/>
          </p:nvPicPr>
          <p:blipFill>
            <a:blip r:embed="rId5"/>
            <a:stretch>
              <a:fillRect/>
            </a:stretch>
          </p:blipFill>
          <p:spPr>
            <a:xfrm>
              <a:off x="1358021" y="1005368"/>
              <a:ext cx="9459869" cy="4428023"/>
            </a:xfrm>
            <a:prstGeom prst="rect">
              <a:avLst/>
            </a:prstGeom>
          </p:spPr>
        </p:pic>
      </p:grpSp>
      <p:sp>
        <p:nvSpPr>
          <p:cNvPr id="28" name="TextBox 27">
            <a:extLst>
              <a:ext uri="{FF2B5EF4-FFF2-40B4-BE49-F238E27FC236}">
                <a16:creationId xmlns:a16="http://schemas.microsoft.com/office/drawing/2014/main" id="{B1068F6C-409B-0468-7477-483FEB44D65B}"/>
              </a:ext>
            </a:extLst>
          </p:cNvPr>
          <p:cNvSpPr txBox="1"/>
          <p:nvPr/>
        </p:nvSpPr>
        <p:spPr>
          <a:xfrm>
            <a:off x="2153421" y="50371"/>
            <a:ext cx="7877740"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Custom Function Mapping –</a:t>
            </a:r>
          </a:p>
          <a:p>
            <a:pPr algn="ctr"/>
            <a:r>
              <a:rPr lang="en-US"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Compatible with any LLM</a:t>
            </a:r>
            <a:endParaRPr lang="en-ID"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spTree>
    <p:extLst>
      <p:ext uri="{BB962C8B-B14F-4D97-AF65-F5344CB8AC3E}">
        <p14:creationId xmlns:p14="http://schemas.microsoft.com/office/powerpoint/2010/main" val="4018996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_34</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301884E-4AB9-D09C-6FCB-5AF2BA806E81}"/>
              </a:ext>
            </a:extLst>
          </p:cNvPr>
          <p:cNvPicPr>
            <a:picLocks noChangeAspect="1"/>
          </p:cNvPicPr>
          <p:nvPr/>
        </p:nvPicPr>
        <p:blipFill>
          <a:blip r:embed="rId3"/>
          <a:stretch>
            <a:fillRect/>
          </a:stretch>
        </p:blipFill>
        <p:spPr>
          <a:xfrm>
            <a:off x="2726759" y="889918"/>
            <a:ext cx="6731064" cy="5849615"/>
          </a:xfrm>
          <a:prstGeom prst="rect">
            <a:avLst/>
          </a:prstGeom>
          <a:ln w="38100">
            <a:solidFill>
              <a:srgbClr val="00FFB2"/>
            </a:solidFill>
          </a:ln>
        </p:spPr>
      </p:pic>
      <p:sp>
        <p:nvSpPr>
          <p:cNvPr id="4" name="TextBox 3">
            <a:extLst>
              <a:ext uri="{FF2B5EF4-FFF2-40B4-BE49-F238E27FC236}">
                <a16:creationId xmlns:a16="http://schemas.microsoft.com/office/drawing/2014/main" id="{A3E8DB82-9BC4-457B-054F-A663D860693F}"/>
              </a:ext>
            </a:extLst>
          </p:cNvPr>
          <p:cNvSpPr txBox="1"/>
          <p:nvPr/>
        </p:nvSpPr>
        <p:spPr>
          <a:xfrm>
            <a:off x="2153421" y="50371"/>
            <a:ext cx="7877740"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Custom Function Mapping –</a:t>
            </a:r>
          </a:p>
          <a:p>
            <a:pPr algn="ctr"/>
            <a:r>
              <a:rPr lang="en-US"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Compatible with any LLM</a:t>
            </a:r>
            <a:endParaRPr lang="en-ID"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spTree>
    <p:extLst>
      <p:ext uri="{BB962C8B-B14F-4D97-AF65-F5344CB8AC3E}">
        <p14:creationId xmlns:p14="http://schemas.microsoft.com/office/powerpoint/2010/main" val="2952853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699912" y="-726017"/>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_35</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54DC22A-CB25-6A74-B59C-90DF3B131992}"/>
              </a:ext>
            </a:extLst>
          </p:cNvPr>
          <p:cNvSpPr txBox="1"/>
          <p:nvPr/>
        </p:nvSpPr>
        <p:spPr>
          <a:xfrm>
            <a:off x="2153421" y="50371"/>
            <a:ext cx="7877740"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spc="100" dirty="0">
                <a:solidFill>
                  <a:srgbClr val="00FFB2"/>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Custom Function Mapping –</a:t>
            </a:r>
          </a:p>
          <a:p>
            <a:pPr algn="ctr"/>
            <a:r>
              <a:rPr lang="en-US"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rPr>
              <a:t>Compatible with any LLM</a:t>
            </a:r>
            <a:endParaRPr lang="en-ID" sz="2400" spc="100" dirty="0">
              <a:solidFill>
                <a:schemeClr val="bg1"/>
              </a:solidFill>
              <a:effectLst>
                <a:outerShdw blurRad="38100" dist="38100" dir="2700000" algn="tl">
                  <a:srgbClr val="000000">
                    <a:alpha val="43137"/>
                  </a:srgbClr>
                </a:outerShdw>
              </a:effectLst>
              <a:latin typeface="Oxanium SemiBold" pitchFamily="2" charset="0"/>
              <a:cs typeface="Poppins SemiBold" panose="00000700000000000000" pitchFamily="2" charset="0"/>
            </a:endParaRPr>
          </a:p>
        </p:txBody>
      </p:sp>
      <p:pic>
        <p:nvPicPr>
          <p:cNvPr id="12" name="Picture 11">
            <a:extLst>
              <a:ext uri="{FF2B5EF4-FFF2-40B4-BE49-F238E27FC236}">
                <a16:creationId xmlns:a16="http://schemas.microsoft.com/office/drawing/2014/main" id="{6A32D9DA-B2D1-C85B-4348-B76E3DE41396}"/>
              </a:ext>
            </a:extLst>
          </p:cNvPr>
          <p:cNvPicPr>
            <a:picLocks noChangeAspect="1"/>
          </p:cNvPicPr>
          <p:nvPr/>
        </p:nvPicPr>
        <p:blipFill>
          <a:blip r:embed="rId3"/>
          <a:stretch>
            <a:fillRect/>
          </a:stretch>
        </p:blipFill>
        <p:spPr>
          <a:xfrm>
            <a:off x="619414" y="1995104"/>
            <a:ext cx="10945753" cy="2191056"/>
          </a:xfrm>
          <a:prstGeom prst="rect">
            <a:avLst/>
          </a:prstGeom>
          <a:ln w="57150">
            <a:solidFill>
              <a:srgbClr val="00FFB2"/>
            </a:solidFill>
          </a:ln>
        </p:spPr>
      </p:pic>
      <p:cxnSp>
        <p:nvCxnSpPr>
          <p:cNvPr id="14" name="Straight Connector 13">
            <a:extLst>
              <a:ext uri="{FF2B5EF4-FFF2-40B4-BE49-F238E27FC236}">
                <a16:creationId xmlns:a16="http://schemas.microsoft.com/office/drawing/2014/main" id="{923C7448-23EE-6926-B216-21CBFF11C6CB}"/>
              </a:ext>
            </a:extLst>
          </p:cNvPr>
          <p:cNvCxnSpPr/>
          <p:nvPr/>
        </p:nvCxnSpPr>
        <p:spPr>
          <a:xfrm>
            <a:off x="1603516" y="2809462"/>
            <a:ext cx="3993322"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DF52AF-48FF-8E41-C9AB-83248B8C2908}"/>
              </a:ext>
            </a:extLst>
          </p:cNvPr>
          <p:cNvCxnSpPr>
            <a:cxnSpLocks/>
          </p:cNvCxnSpPr>
          <p:nvPr/>
        </p:nvCxnSpPr>
        <p:spPr>
          <a:xfrm>
            <a:off x="1603516" y="3562475"/>
            <a:ext cx="261951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91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64A60F-C8F0-4EA8-A8A7-484381390E01}"/>
              </a:ext>
            </a:extLst>
          </p:cNvPr>
          <p:cNvSpPr/>
          <p:nvPr/>
        </p:nvSpPr>
        <p:spPr>
          <a:xfrm>
            <a:off x="9105899" y="0"/>
            <a:ext cx="3086100" cy="6858000"/>
          </a:xfrm>
          <a:prstGeom prst="rect">
            <a:avLst/>
          </a:prstGeom>
          <a:gradFill>
            <a:gsLst>
              <a:gs pos="0">
                <a:srgbClr val="2F35A7">
                  <a:alpha val="0"/>
                </a:srgbClr>
              </a:gs>
              <a:gs pos="100000">
                <a:srgbClr val="00FFB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1467115-4360-41F4-A945-435CE69D9322}"/>
              </a:ext>
            </a:extLst>
          </p:cNvPr>
          <p:cNvSpPr/>
          <p:nvPr/>
        </p:nvSpPr>
        <p:spPr>
          <a:xfrm>
            <a:off x="1092037" y="294052"/>
            <a:ext cx="7988969" cy="695575"/>
          </a:xfrm>
          <a:prstGeom prst="rect">
            <a:avLst/>
          </a:prstGeom>
          <a:effectLst>
            <a:outerShdw blurRad="50800" dist="38100" dir="2700000" algn="tl" rotWithShape="0">
              <a:prstClr val="black">
                <a:alpha val="40000"/>
              </a:prstClr>
            </a:outerShdw>
          </a:effectLst>
        </p:spPr>
        <p:txBody>
          <a:bodyPr wrap="square">
            <a:spAutoFit/>
          </a:bodyPr>
          <a:lstStyle/>
          <a:p>
            <a:pPr>
              <a:lnSpc>
                <a:spcPct val="130000"/>
              </a:lnSpc>
            </a:pPr>
            <a:r>
              <a:rPr lang="en-US" sz="3200" b="1" dirty="0">
                <a:solidFill>
                  <a:schemeClr val="bg1"/>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Supercharge</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 Your </a:t>
            </a:r>
            <a:r>
              <a:rPr lang="en-US" sz="3200" b="1" dirty="0">
                <a:solidFill>
                  <a:schemeClr val="bg1"/>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Dev Skills</a:t>
            </a:r>
            <a:r>
              <a:rPr lang="en-US"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rPr>
              <a:t>!_</a:t>
            </a:r>
            <a:endParaRPr lang="id-ID" sz="3200" b="1" dirty="0">
              <a:solidFill>
                <a:srgbClr val="00FFB2"/>
              </a:solidFill>
              <a:effectLst>
                <a:outerShdw blurRad="38100" dist="38100" dir="2700000" algn="tl">
                  <a:srgbClr val="000000">
                    <a:alpha val="43137"/>
                  </a:srgbClr>
                </a:outerShdw>
              </a:effectLst>
              <a:latin typeface="Poppins" panose="00000500000000000000" pitchFamily="2" charset="0"/>
              <a:ea typeface="Open Sans Light" panose="020B0306030504020204" pitchFamily="34" charset="0"/>
              <a:cs typeface="Poppins" panose="00000500000000000000" pitchFamily="2" charset="0"/>
            </a:endParaRPr>
          </a:p>
        </p:txBody>
      </p:sp>
      <p:sp>
        <p:nvSpPr>
          <p:cNvPr id="16" name="TextBox 15">
            <a:extLst>
              <a:ext uri="{FF2B5EF4-FFF2-40B4-BE49-F238E27FC236}">
                <a16:creationId xmlns:a16="http://schemas.microsoft.com/office/drawing/2014/main" id="{679C59E0-373D-4786-B0DF-D47BCBC4F7D5}"/>
              </a:ext>
            </a:extLst>
          </p:cNvPr>
          <p:cNvSpPr txBox="1"/>
          <p:nvPr/>
        </p:nvSpPr>
        <p:spPr>
          <a:xfrm>
            <a:off x="2376066" y="3034423"/>
            <a:ext cx="402674" cy="369332"/>
          </a:xfrm>
          <a:prstGeom prst="rect">
            <a:avLst/>
          </a:prstGeom>
          <a:noFill/>
        </p:spPr>
        <p:txBody>
          <a:bodyPr wrap="none" rtlCol="0">
            <a:spAutoFit/>
          </a:bodyPr>
          <a:lstStyle/>
          <a:p>
            <a:r>
              <a:rPr lang="en-US">
                <a:solidFill>
                  <a:srgbClr val="121228"/>
                </a:solidFill>
                <a:latin typeface="Poppins" panose="00000500000000000000" pitchFamily="2" charset="0"/>
                <a:cs typeface="Poppins" panose="00000500000000000000" pitchFamily="2" charset="0"/>
              </a:rPr>
              <a:t>01</a:t>
            </a:r>
          </a:p>
        </p:txBody>
      </p:sp>
      <p:grpSp>
        <p:nvGrpSpPr>
          <p:cNvPr id="25" name="Group 24">
            <a:extLst>
              <a:ext uri="{FF2B5EF4-FFF2-40B4-BE49-F238E27FC236}">
                <a16:creationId xmlns:a16="http://schemas.microsoft.com/office/drawing/2014/main" id="{EA36BE58-DA4A-4CBF-9AB9-81981E13088D}"/>
              </a:ext>
            </a:extLst>
          </p:cNvPr>
          <p:cNvGrpSpPr/>
          <p:nvPr/>
        </p:nvGrpSpPr>
        <p:grpSpPr>
          <a:xfrm>
            <a:off x="275509" y="304800"/>
            <a:ext cx="666750" cy="6248400"/>
            <a:chOff x="275509" y="209550"/>
            <a:chExt cx="666750" cy="6248400"/>
          </a:xfrm>
        </p:grpSpPr>
        <p:sp>
          <p:nvSpPr>
            <p:cNvPr id="26" name="Rectangle: Rounded Corners 25">
              <a:extLst>
                <a:ext uri="{FF2B5EF4-FFF2-40B4-BE49-F238E27FC236}">
                  <a16:creationId xmlns:a16="http://schemas.microsoft.com/office/drawing/2014/main" id="{C0A3D6B5-E32C-4270-87C6-A5F407FE485F}"/>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A16BB355-5B7C-428E-ACFA-DE3FE594951B}"/>
                </a:ext>
              </a:extLst>
            </p:cNvPr>
            <p:cNvSpPr txBox="1"/>
            <p:nvPr/>
          </p:nvSpPr>
          <p:spPr>
            <a:xfrm rot="16200000">
              <a:off x="-711028" y="3290500"/>
              <a:ext cx="2639825"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ThreatGEN.com | CyberSuperhuman.AI</a:t>
              </a:r>
              <a:endParaRPr lang="en-ID" sz="1200" dirty="0">
                <a:solidFill>
                  <a:srgbClr val="00FFB2"/>
                </a:solidFill>
                <a:latin typeface="Oxanium Light" pitchFamily="2" charset="0"/>
                <a:cs typeface="Poppins SemiBold" panose="00000700000000000000" pitchFamily="2" charset="0"/>
              </a:endParaRPr>
            </a:p>
          </p:txBody>
        </p:sp>
        <p:grpSp>
          <p:nvGrpSpPr>
            <p:cNvPr id="28" name="Group 27">
              <a:extLst>
                <a:ext uri="{FF2B5EF4-FFF2-40B4-BE49-F238E27FC236}">
                  <a16:creationId xmlns:a16="http://schemas.microsoft.com/office/drawing/2014/main" id="{E3AF3FDB-B92B-4224-9748-C6A9A58A20C4}"/>
                </a:ext>
              </a:extLst>
            </p:cNvPr>
            <p:cNvGrpSpPr/>
            <p:nvPr/>
          </p:nvGrpSpPr>
          <p:grpSpPr>
            <a:xfrm>
              <a:off x="440578" y="400221"/>
              <a:ext cx="336613" cy="322435"/>
              <a:chOff x="1623327" y="2024439"/>
              <a:chExt cx="501900" cy="480759"/>
            </a:xfrm>
          </p:grpSpPr>
          <p:sp>
            <p:nvSpPr>
              <p:cNvPr id="30" name="Rectangle: Rounded Corners 29">
                <a:extLst>
                  <a:ext uri="{FF2B5EF4-FFF2-40B4-BE49-F238E27FC236}">
                    <a16:creationId xmlns:a16="http://schemas.microsoft.com/office/drawing/2014/main" id="{82B30045-CAEC-453E-BD50-0CC39A47EC01}"/>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48A8F66B-701B-42C5-B760-B1D443D525CD}"/>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97779D7B-561E-4565-9646-038112F6E8D0}"/>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_36</a:t>
              </a:r>
              <a:endParaRPr lang="en-ID" sz="1200" dirty="0">
                <a:solidFill>
                  <a:srgbClr val="00FFB2"/>
                </a:solidFill>
                <a:latin typeface="Oxanium Light" pitchFamily="2" charset="0"/>
                <a:cs typeface="Poppins SemiBold" panose="00000700000000000000" pitchFamily="2" charset="0"/>
              </a:endParaRPr>
            </a:p>
          </p:txBody>
        </p:sp>
      </p:grpSp>
      <p:sp>
        <p:nvSpPr>
          <p:cNvPr id="32" name="Oval 31">
            <a:extLst>
              <a:ext uri="{FF2B5EF4-FFF2-40B4-BE49-F238E27FC236}">
                <a16:creationId xmlns:a16="http://schemas.microsoft.com/office/drawing/2014/main" id="{DF98BB72-5945-4999-8020-AD2D4011B2D8}"/>
              </a:ext>
            </a:extLst>
          </p:cNvPr>
          <p:cNvSpPr/>
          <p:nvPr/>
        </p:nvSpPr>
        <p:spPr>
          <a:xfrm flipV="1">
            <a:off x="1747503" y="6270487"/>
            <a:ext cx="160094" cy="160094"/>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Placeholder 4">
            <a:extLst>
              <a:ext uri="{FF2B5EF4-FFF2-40B4-BE49-F238E27FC236}">
                <a16:creationId xmlns:a16="http://schemas.microsoft.com/office/drawing/2014/main" id="{C8B0218F-2ECE-9548-409B-CA314214418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a:xfrm>
            <a:off x="8016539" y="1814633"/>
            <a:ext cx="3457238" cy="4592791"/>
          </a:xfrm>
          <a:ln w="34925">
            <a:solidFill>
              <a:srgbClr val="00FFB2"/>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45BAD7BB-7836-60B5-1154-A0175B78C398}"/>
              </a:ext>
            </a:extLst>
          </p:cNvPr>
          <p:cNvSpPr txBox="1"/>
          <p:nvPr/>
        </p:nvSpPr>
        <p:spPr>
          <a:xfrm>
            <a:off x="1220464" y="2904518"/>
            <a:ext cx="6688419" cy="3847207"/>
          </a:xfrm>
          <a:prstGeom prst="rect">
            <a:avLst/>
          </a:prstGeom>
          <a:noFill/>
          <a:effectLst>
            <a:outerShdw blurRad="50800" dist="38100" dir="2700000" algn="tl" rotWithShape="0">
              <a:prstClr val="black">
                <a:alpha val="40000"/>
              </a:prstClr>
            </a:outerShdw>
          </a:effectLst>
        </p:spPr>
        <p:txBody>
          <a:bodyPr wrap="square" rtlCol="0">
            <a:spAutoFit/>
          </a:bodyPr>
          <a:lstStyle/>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It’s a </a:t>
            </a:r>
            <a:r>
              <a:rPr lang="en-US" sz="2400" spc="200" dirty="0" err="1">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VSCode</a:t>
            </a: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 fork.</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Complete AI coding assistant</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More advanced than Co-Pilot</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References all of your code</a:t>
            </a:r>
          </a:p>
          <a:p>
            <a:pPr marL="342900" indent="-342900">
              <a:spcAft>
                <a:spcPts val="2400"/>
              </a:spcAft>
              <a:buClr>
                <a:srgbClr val="00FFB2"/>
              </a:buClr>
              <a:buFont typeface="Wingdings" panose="05000000000000000000" pitchFamily="2" charset="2"/>
              <a:buChar char="§"/>
            </a:pPr>
            <a:r>
              <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Can use the web and images</a:t>
            </a:r>
          </a:p>
          <a:p>
            <a:pPr marL="342900" indent="-342900">
              <a:spcAft>
                <a:spcPts val="2400"/>
              </a:spcAft>
              <a:buClr>
                <a:srgbClr val="00FFB2"/>
              </a:buClr>
              <a:buFont typeface="Wingdings" panose="05000000000000000000" pitchFamily="2" charset="2"/>
              <a:buChar char="§"/>
            </a:pPr>
            <a:endParaRPr lang="en-US" sz="2400" spc="200" dirty="0">
              <a:solidFill>
                <a:schemeClr val="bg1">
                  <a:lumMod val="75000"/>
                </a:schemeClr>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0BDDEFA8-ADC8-0077-0A86-6E3DF85F8BCE}"/>
              </a:ext>
            </a:extLst>
          </p:cNvPr>
          <p:cNvSpPr txBox="1"/>
          <p:nvPr/>
        </p:nvSpPr>
        <p:spPr>
          <a:xfrm>
            <a:off x="1125836" y="1038227"/>
            <a:ext cx="8362722" cy="461665"/>
          </a:xfrm>
          <a:prstGeom prst="rect">
            <a:avLst/>
          </a:prstGeom>
          <a:noFill/>
        </p:spPr>
        <p:txBody>
          <a:bodyPr wrap="square">
            <a:spAutoFit/>
          </a:bodyPr>
          <a:lstStyle/>
          <a:p>
            <a:pPr>
              <a:spcAft>
                <a:spcPts val="2400"/>
              </a:spcAft>
              <a:buClr>
                <a:srgbClr val="00FFB2"/>
              </a:buClr>
            </a:pPr>
            <a:r>
              <a:rPr lang="en-US" sz="2400"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With Cursor: https://</a:t>
            </a:r>
            <a:r>
              <a:rPr lang="en-US" sz="2400" spc="200"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www.trycursor.com</a:t>
            </a:r>
            <a:r>
              <a:rPr lang="en-US" sz="2400" spc="200"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406559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87267" y="6202939"/>
            <a:ext cx="418705" cy="276999"/>
          </a:xfrm>
          <a:prstGeom prst="rect">
            <a:avLst/>
          </a:prstGeom>
          <a:noFill/>
        </p:spPr>
        <p:txBody>
          <a:bodyPr wrap="none" rtlCol="0">
            <a:spAutoFit/>
          </a:bodyPr>
          <a:lstStyle/>
          <a:p>
            <a:pPr algn="ctr"/>
            <a:r>
              <a:rPr lang="en-US" sz="1200">
                <a:solidFill>
                  <a:srgbClr val="00FFB2"/>
                </a:solidFill>
                <a:latin typeface="Oxanium Light" pitchFamily="2" charset="0"/>
                <a:cs typeface="Poppins SemiBold" panose="00000700000000000000" pitchFamily="2" charset="0"/>
              </a:rPr>
              <a:t>_03</a:t>
            </a:r>
            <a:endParaRPr lang="en-ID" sz="120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56762" y="3013501"/>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Simple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Use Cases</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615032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_37</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AE0343D-F4B9-BBF9-1FCC-7FB4AE54A32B}"/>
              </a:ext>
            </a:extLst>
          </p:cNvPr>
          <p:cNvPicPr>
            <a:picLocks noChangeAspect="1"/>
          </p:cNvPicPr>
          <p:nvPr/>
        </p:nvPicPr>
        <p:blipFill>
          <a:blip r:embed="rId3"/>
          <a:stretch>
            <a:fillRect/>
          </a:stretch>
        </p:blipFill>
        <p:spPr>
          <a:xfrm>
            <a:off x="1116686" y="1511194"/>
            <a:ext cx="9950094" cy="3435759"/>
          </a:xfrm>
          <a:prstGeom prst="rect">
            <a:avLst/>
          </a:prstGeom>
          <a:ln w="19050">
            <a:solidFill>
              <a:srgbClr val="00FFB2"/>
            </a:solidFill>
          </a:ln>
        </p:spPr>
      </p:pic>
    </p:spTree>
    <p:extLst>
      <p:ext uri="{BB962C8B-B14F-4D97-AF65-F5344CB8AC3E}">
        <p14:creationId xmlns:p14="http://schemas.microsoft.com/office/powerpoint/2010/main" val="2791610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_38</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8D97A208-21D8-5C84-7433-039BE819A9A8}"/>
              </a:ext>
            </a:extLst>
          </p:cNvPr>
          <p:cNvPicPr>
            <a:picLocks noChangeAspect="1"/>
          </p:cNvPicPr>
          <p:nvPr/>
        </p:nvPicPr>
        <p:blipFill>
          <a:blip r:embed="rId3"/>
          <a:stretch>
            <a:fillRect/>
          </a:stretch>
        </p:blipFill>
        <p:spPr>
          <a:xfrm>
            <a:off x="642979" y="271228"/>
            <a:ext cx="10969917" cy="6352533"/>
          </a:xfrm>
          <a:prstGeom prst="rect">
            <a:avLst/>
          </a:prstGeom>
          <a:ln w="19050">
            <a:solidFill>
              <a:srgbClr val="00FFB2"/>
            </a:solidFill>
          </a:ln>
        </p:spPr>
      </p:pic>
    </p:spTree>
    <p:extLst>
      <p:ext uri="{BB962C8B-B14F-4D97-AF65-F5344CB8AC3E}">
        <p14:creationId xmlns:p14="http://schemas.microsoft.com/office/powerpoint/2010/main" val="4275814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_39</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FFD21E4-D304-74F6-6E52-CEEC49E64210}"/>
              </a:ext>
            </a:extLst>
          </p:cNvPr>
          <p:cNvPicPr>
            <a:picLocks noChangeAspect="1"/>
          </p:cNvPicPr>
          <p:nvPr/>
        </p:nvPicPr>
        <p:blipFill>
          <a:blip r:embed="rId3"/>
          <a:stretch>
            <a:fillRect/>
          </a:stretch>
        </p:blipFill>
        <p:spPr>
          <a:xfrm>
            <a:off x="574960" y="242801"/>
            <a:ext cx="11181750" cy="6453001"/>
          </a:xfrm>
          <a:prstGeom prst="rect">
            <a:avLst/>
          </a:prstGeom>
          <a:ln w="19050">
            <a:solidFill>
              <a:srgbClr val="00FFB2"/>
            </a:solidFill>
          </a:ln>
        </p:spPr>
      </p:pic>
    </p:spTree>
    <p:extLst>
      <p:ext uri="{BB962C8B-B14F-4D97-AF65-F5344CB8AC3E}">
        <p14:creationId xmlns:p14="http://schemas.microsoft.com/office/powerpoint/2010/main" val="9242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_40</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B0E6740-A334-EBDD-E327-1439863672F7}"/>
              </a:ext>
            </a:extLst>
          </p:cNvPr>
          <p:cNvPicPr>
            <a:picLocks noChangeAspect="1"/>
          </p:cNvPicPr>
          <p:nvPr/>
        </p:nvPicPr>
        <p:blipFill>
          <a:blip r:embed="rId3"/>
          <a:stretch>
            <a:fillRect/>
          </a:stretch>
        </p:blipFill>
        <p:spPr>
          <a:xfrm>
            <a:off x="513748" y="378063"/>
            <a:ext cx="11242961" cy="6144756"/>
          </a:xfrm>
          <a:prstGeom prst="rect">
            <a:avLst/>
          </a:prstGeom>
          <a:ln w="19050">
            <a:solidFill>
              <a:srgbClr val="00FFB2"/>
            </a:solidFill>
          </a:ln>
        </p:spPr>
      </p:pic>
    </p:spTree>
    <p:extLst>
      <p:ext uri="{BB962C8B-B14F-4D97-AF65-F5344CB8AC3E}">
        <p14:creationId xmlns:p14="http://schemas.microsoft.com/office/powerpoint/2010/main" val="1765068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607DD3-8275-43DA-861A-BA31D4CBE266}"/>
              </a:ext>
            </a:extLst>
          </p:cNvPr>
          <p:cNvSpPr txBox="1"/>
          <p:nvPr/>
        </p:nvSpPr>
        <p:spPr>
          <a:xfrm>
            <a:off x="1878692" y="517821"/>
            <a:ext cx="4581703" cy="1015663"/>
          </a:xfrm>
          <a:prstGeom prst="rect">
            <a:avLst/>
          </a:prstGeom>
          <a:noFill/>
        </p:spPr>
        <p:txBody>
          <a:bodyPr wrap="none" rtlCol="0">
            <a:spAutoFit/>
          </a:bodyPr>
          <a:lstStyle/>
          <a:p>
            <a:r>
              <a:rPr lang="en-US" sz="6000" b="1" spc="-300" dirty="0">
                <a:solidFill>
                  <a:srgbClr val="FFFFFF"/>
                </a:solidFill>
                <a:latin typeface="Poppins" panose="00000500000000000000" pitchFamily="2" charset="0"/>
                <a:cs typeface="Poppins" panose="00000500000000000000" pitchFamily="2" charset="0"/>
              </a:rPr>
              <a:t>Thank</a:t>
            </a:r>
            <a:r>
              <a:rPr lang="en-US" sz="6000" b="1" spc="-300" dirty="0">
                <a:solidFill>
                  <a:srgbClr val="00FFB2"/>
                </a:solidFill>
                <a:latin typeface="Poppins" panose="00000500000000000000" pitchFamily="2" charset="0"/>
                <a:cs typeface="Poppins" panose="00000500000000000000" pitchFamily="2" charset="0"/>
              </a:rPr>
              <a:t> You_</a:t>
            </a:r>
            <a:endParaRPr lang="en-ID" sz="6000" b="1" spc="-300" dirty="0">
              <a:solidFill>
                <a:srgbClr val="00FFB2"/>
              </a:solidFill>
              <a:latin typeface="Poppins" panose="00000500000000000000" pitchFamily="2" charset="0"/>
              <a:cs typeface="Poppins" panose="00000500000000000000" pitchFamily="2" charset="0"/>
            </a:endParaRPr>
          </a:p>
        </p:txBody>
      </p:sp>
      <p:cxnSp>
        <p:nvCxnSpPr>
          <p:cNvPr id="40" name="Straight Connector 39">
            <a:extLst>
              <a:ext uri="{FF2B5EF4-FFF2-40B4-BE49-F238E27FC236}">
                <a16:creationId xmlns:a16="http://schemas.microsoft.com/office/drawing/2014/main" id="{F5613F5E-78D8-4BE8-B46F-0016E3830132}"/>
              </a:ext>
            </a:extLst>
          </p:cNvPr>
          <p:cNvCxnSpPr>
            <a:cxnSpLocks/>
          </p:cNvCxnSpPr>
          <p:nvPr/>
        </p:nvCxnSpPr>
        <p:spPr>
          <a:xfrm flipV="1">
            <a:off x="1605687" y="5597332"/>
            <a:ext cx="19913" cy="1134462"/>
          </a:xfrm>
          <a:prstGeom prst="line">
            <a:avLst/>
          </a:prstGeom>
          <a:ln>
            <a:solidFill>
              <a:srgbClr val="00FFB2">
                <a:alpha val="11000"/>
              </a:srgb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80366ED-1562-48FC-B26B-797AF4087443}"/>
              </a:ext>
            </a:extLst>
          </p:cNvPr>
          <p:cNvSpPr/>
          <p:nvPr/>
        </p:nvSpPr>
        <p:spPr>
          <a:xfrm>
            <a:off x="1433336" y="6525092"/>
            <a:ext cx="351958" cy="351958"/>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 name="Group 1">
            <a:extLst>
              <a:ext uri="{FF2B5EF4-FFF2-40B4-BE49-F238E27FC236}">
                <a16:creationId xmlns:a16="http://schemas.microsoft.com/office/drawing/2014/main" id="{FDC5F063-2346-406E-9C21-28ADCAE23BEF}"/>
              </a:ext>
            </a:extLst>
          </p:cNvPr>
          <p:cNvGrpSpPr/>
          <p:nvPr/>
        </p:nvGrpSpPr>
        <p:grpSpPr>
          <a:xfrm rot="10800000">
            <a:off x="9921615" y="142398"/>
            <a:ext cx="153173" cy="892347"/>
            <a:chOff x="8607669" y="-121894"/>
            <a:chExt cx="168289" cy="980408"/>
          </a:xfrm>
        </p:grpSpPr>
        <p:sp>
          <p:nvSpPr>
            <p:cNvPr id="30" name="Oval 29">
              <a:extLst>
                <a:ext uri="{FF2B5EF4-FFF2-40B4-BE49-F238E27FC236}">
                  <a16:creationId xmlns:a16="http://schemas.microsoft.com/office/drawing/2014/main" id="{E3D4832D-A4E6-40ED-B86B-F6858BEF7FD5}"/>
                </a:ext>
              </a:extLst>
            </p:cNvPr>
            <p:cNvSpPr/>
            <p:nvPr/>
          </p:nvSpPr>
          <p:spPr>
            <a:xfrm rot="5400000">
              <a:off x="8607669" y="-121894"/>
              <a:ext cx="168289" cy="168289"/>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3" name="Straight Connector 42">
              <a:extLst>
                <a:ext uri="{FF2B5EF4-FFF2-40B4-BE49-F238E27FC236}">
                  <a16:creationId xmlns:a16="http://schemas.microsoft.com/office/drawing/2014/main" id="{7C359708-3FA0-4272-A930-5F1948F70CBC}"/>
                </a:ext>
              </a:extLst>
            </p:cNvPr>
            <p:cNvCxnSpPr>
              <a:cxnSpLocks/>
            </p:cNvCxnSpPr>
            <p:nvPr/>
          </p:nvCxnSpPr>
          <p:spPr>
            <a:xfrm flipV="1">
              <a:off x="8642740" y="33571"/>
              <a:ext cx="31726" cy="824943"/>
            </a:xfrm>
            <a:prstGeom prst="line">
              <a:avLst/>
            </a:prstGeom>
            <a:ln>
              <a:solidFill>
                <a:srgbClr val="00FFB2">
                  <a:alpha val="11000"/>
                </a:srgbClr>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660F78F-1B62-49D7-90C1-D2D5BEACE9AC}"/>
              </a:ext>
            </a:extLst>
          </p:cNvPr>
          <p:cNvGrpSpPr/>
          <p:nvPr/>
        </p:nvGrpSpPr>
        <p:grpSpPr>
          <a:xfrm rot="12303161">
            <a:off x="6469141" y="963492"/>
            <a:ext cx="2964461" cy="2620238"/>
            <a:chOff x="2960517" y="3350338"/>
            <a:chExt cx="3587707" cy="3051222"/>
          </a:xfrm>
        </p:grpSpPr>
        <p:grpSp>
          <p:nvGrpSpPr>
            <p:cNvPr id="23" name="Group 22">
              <a:extLst>
                <a:ext uri="{FF2B5EF4-FFF2-40B4-BE49-F238E27FC236}">
                  <a16:creationId xmlns:a16="http://schemas.microsoft.com/office/drawing/2014/main" id="{117EDC43-2C55-4D8E-B8FB-2081A83AE1D7}"/>
                </a:ext>
              </a:extLst>
            </p:cNvPr>
            <p:cNvGrpSpPr/>
            <p:nvPr/>
          </p:nvGrpSpPr>
          <p:grpSpPr>
            <a:xfrm rot="10517058">
              <a:off x="2960517" y="3531090"/>
              <a:ext cx="3516302" cy="2847818"/>
              <a:chOff x="2438400" y="1005870"/>
              <a:chExt cx="6414912" cy="5195375"/>
            </a:xfrm>
            <a:solidFill>
              <a:schemeClr val="accent1">
                <a:alpha val="50000"/>
              </a:schemeClr>
            </a:solidFill>
          </p:grpSpPr>
          <p:cxnSp>
            <p:nvCxnSpPr>
              <p:cNvPr id="53" name="Straight Connector 52">
                <a:extLst>
                  <a:ext uri="{FF2B5EF4-FFF2-40B4-BE49-F238E27FC236}">
                    <a16:creationId xmlns:a16="http://schemas.microsoft.com/office/drawing/2014/main" id="{BACDF852-2B41-4DA2-9E7B-158772B6755D}"/>
                  </a:ext>
                </a:extLst>
              </p:cNvPr>
              <p:cNvCxnSpPr/>
              <p:nvPr/>
            </p:nvCxnSpPr>
            <p:spPr>
              <a:xfrm flipV="1">
                <a:off x="2614863" y="3850105"/>
                <a:ext cx="1411705" cy="213360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6C84F0-D212-49DF-BDEF-2D4965DCDBE0}"/>
                  </a:ext>
                </a:extLst>
              </p:cNvPr>
              <p:cNvCxnSpPr>
                <a:cxnSpLocks/>
                <a:stCxn id="26" idx="3"/>
              </p:cNvCxnSpPr>
              <p:nvPr/>
            </p:nvCxnSpPr>
            <p:spPr>
              <a:xfrm rot="20082942" flipV="1">
                <a:off x="4253260" y="4981879"/>
                <a:ext cx="1366494" cy="1219366"/>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CC46B7-9E82-4B8D-84B4-8BE2F97763B5}"/>
                  </a:ext>
                </a:extLst>
              </p:cNvPr>
              <p:cNvCxnSpPr/>
              <p:nvPr/>
            </p:nvCxnSpPr>
            <p:spPr>
              <a:xfrm flipH="1">
                <a:off x="2614863" y="4780547"/>
                <a:ext cx="2662990" cy="119946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3E0965-CA2F-46B3-97B8-01FCD6D36653}"/>
                  </a:ext>
                </a:extLst>
              </p:cNvPr>
              <p:cNvCxnSpPr/>
              <p:nvPr/>
            </p:nvCxnSpPr>
            <p:spPr>
              <a:xfrm>
                <a:off x="2470484" y="3850105"/>
                <a:ext cx="2823411" cy="91440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4689F21-34C3-4DD8-B1FB-6485A6D45CFC}"/>
                  </a:ext>
                </a:extLst>
              </p:cNvPr>
              <p:cNvCxnSpPr/>
              <p:nvPr/>
            </p:nvCxnSpPr>
            <p:spPr>
              <a:xfrm flipV="1">
                <a:off x="2438400" y="2823411"/>
                <a:ext cx="3834063" cy="1026694"/>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F20D21-41D9-4679-8FB3-4B1A77CCA123}"/>
                  </a:ext>
                </a:extLst>
              </p:cNvPr>
              <p:cNvCxnSpPr>
                <a:cxnSpLocks/>
              </p:cNvCxnSpPr>
              <p:nvPr/>
            </p:nvCxnSpPr>
            <p:spPr>
              <a:xfrm flipH="1" flipV="1">
                <a:off x="4660231" y="2180695"/>
                <a:ext cx="1666450" cy="649162"/>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0A95A8-1E60-4C9C-A322-E3C971F034F3}"/>
                  </a:ext>
                </a:extLst>
              </p:cNvPr>
              <p:cNvCxnSpPr/>
              <p:nvPr/>
            </p:nvCxnSpPr>
            <p:spPr>
              <a:xfrm flipH="1">
                <a:off x="4026568" y="2130450"/>
                <a:ext cx="633663" cy="1732004"/>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F90BD2-0F73-4436-BD0E-E38F0308E16B}"/>
                  </a:ext>
                </a:extLst>
              </p:cNvPr>
              <p:cNvCxnSpPr>
                <a:cxnSpLocks/>
              </p:cNvCxnSpPr>
              <p:nvPr/>
            </p:nvCxnSpPr>
            <p:spPr>
              <a:xfrm rot="20082942" flipV="1">
                <a:off x="4468559" y="5633366"/>
                <a:ext cx="3301778" cy="2655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80F3822-DA8F-4286-96C1-E75BEE99F4BE}"/>
                  </a:ext>
                </a:extLst>
              </p:cNvPr>
              <p:cNvCxnSpPr>
                <a:cxnSpLocks/>
              </p:cNvCxnSpPr>
              <p:nvPr/>
            </p:nvCxnSpPr>
            <p:spPr>
              <a:xfrm>
                <a:off x="5293895" y="4752156"/>
                <a:ext cx="2423965" cy="206942"/>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4F5CE57-FAB2-4587-BAB0-D266250A2928}"/>
                  </a:ext>
                </a:extLst>
              </p:cNvPr>
              <p:cNvCxnSpPr>
                <a:cxnSpLocks/>
              </p:cNvCxnSpPr>
              <p:nvPr/>
            </p:nvCxnSpPr>
            <p:spPr>
              <a:xfrm flipV="1">
                <a:off x="7720414" y="2374232"/>
                <a:ext cx="1107852" cy="2518579"/>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6ED9FDE-F34C-42E1-8EBC-B6C39FD2F0ED}"/>
                  </a:ext>
                </a:extLst>
              </p:cNvPr>
              <p:cNvCxnSpPr/>
              <p:nvPr/>
            </p:nvCxnSpPr>
            <p:spPr>
              <a:xfrm flipH="1">
                <a:off x="5277853" y="2374232"/>
                <a:ext cx="3547859" cy="240631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95B145-0429-41E3-80FD-484CE9E12D8D}"/>
                  </a:ext>
                </a:extLst>
              </p:cNvPr>
              <p:cNvCxnSpPr/>
              <p:nvPr/>
            </p:nvCxnSpPr>
            <p:spPr>
              <a:xfrm flipH="1" flipV="1">
                <a:off x="6248399" y="2823411"/>
                <a:ext cx="1435769" cy="211964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4C1A833-F8B5-420C-977C-C193239F105D}"/>
                  </a:ext>
                </a:extLst>
              </p:cNvPr>
              <p:cNvCxnSpPr/>
              <p:nvPr/>
            </p:nvCxnSpPr>
            <p:spPr>
              <a:xfrm flipV="1">
                <a:off x="6302617" y="2374232"/>
                <a:ext cx="2550695" cy="449179"/>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61B0F7-04F0-46FA-8371-B223664827BB}"/>
                  </a:ext>
                </a:extLst>
              </p:cNvPr>
              <p:cNvCxnSpPr/>
              <p:nvPr/>
            </p:nvCxnSpPr>
            <p:spPr>
              <a:xfrm flipV="1">
                <a:off x="4660231" y="1005870"/>
                <a:ext cx="1238496" cy="112458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5A91B2C-761A-4482-8D46-1231B65AF7B6}"/>
                  </a:ext>
                </a:extLst>
              </p:cNvPr>
              <p:cNvCxnSpPr>
                <a:cxnSpLocks/>
              </p:cNvCxnSpPr>
              <p:nvPr/>
            </p:nvCxnSpPr>
            <p:spPr>
              <a:xfrm>
                <a:off x="5889384" y="1005870"/>
                <a:ext cx="399120" cy="185861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61E76F-DD5C-464E-890E-4A452A0EA5B1}"/>
                  </a:ext>
                </a:extLst>
              </p:cNvPr>
              <p:cNvCxnSpPr/>
              <p:nvPr/>
            </p:nvCxnSpPr>
            <p:spPr>
              <a:xfrm flipH="1">
                <a:off x="5250253" y="2914730"/>
                <a:ext cx="995592" cy="1898901"/>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74D97C1-DC35-492B-A7F5-50ED60F04756}"/>
                  </a:ext>
                </a:extLst>
              </p:cNvPr>
              <p:cNvCxnSpPr/>
              <p:nvPr/>
            </p:nvCxnSpPr>
            <p:spPr>
              <a:xfrm>
                <a:off x="4644190" y="2164653"/>
                <a:ext cx="621140" cy="2671436"/>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10C1061C-A369-473B-954C-EB15F4D4749A}"/>
                </a:ext>
              </a:extLst>
            </p:cNvPr>
            <p:cNvSpPr/>
            <p:nvPr/>
          </p:nvSpPr>
          <p:spPr>
            <a:xfrm rot="10199445">
              <a:off x="5086882" y="3350338"/>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BA5558C2-939A-46E9-A28B-28566D24F91B}"/>
                </a:ext>
              </a:extLst>
            </p:cNvPr>
            <p:cNvSpPr/>
            <p:nvPr/>
          </p:nvSpPr>
          <p:spPr>
            <a:xfrm rot="10517058">
              <a:off x="4638116" y="6291034"/>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15B0D6F9-2994-42DB-BEE8-25927C03FA97}"/>
                </a:ext>
              </a:extLst>
            </p:cNvPr>
            <p:cNvSpPr/>
            <p:nvPr/>
          </p:nvSpPr>
          <p:spPr>
            <a:xfrm rot="10517058">
              <a:off x="4355658" y="5316199"/>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9B1B62EC-8870-458C-BA85-0CF568A002EA}"/>
                </a:ext>
              </a:extLst>
            </p:cNvPr>
            <p:cNvSpPr/>
            <p:nvPr/>
          </p:nvSpPr>
          <p:spPr>
            <a:xfrm rot="10517058">
              <a:off x="3034504" y="5682744"/>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A0A66AB4-7659-4513-A198-C2169013C7F3}"/>
                </a:ext>
              </a:extLst>
            </p:cNvPr>
            <p:cNvSpPr/>
            <p:nvPr/>
          </p:nvSpPr>
          <p:spPr>
            <a:xfrm rot="10517058">
              <a:off x="3516631" y="4275255"/>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11BA968F-1C8D-4EAC-AF9A-259E88A5D773}"/>
                </a:ext>
              </a:extLst>
            </p:cNvPr>
            <p:cNvSpPr/>
            <p:nvPr/>
          </p:nvSpPr>
          <p:spPr>
            <a:xfrm rot="10517058">
              <a:off x="4792046" y="4247488"/>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FE46DBF0-D7C7-403C-9807-E5A6071AFED0}"/>
                </a:ext>
              </a:extLst>
            </p:cNvPr>
            <p:cNvSpPr/>
            <p:nvPr/>
          </p:nvSpPr>
          <p:spPr>
            <a:xfrm rot="10517058">
              <a:off x="6181182" y="3485455"/>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577BDDE9-64C4-44EC-9FF8-DC175E743141}"/>
                </a:ext>
              </a:extLst>
            </p:cNvPr>
            <p:cNvSpPr/>
            <p:nvPr/>
          </p:nvSpPr>
          <p:spPr>
            <a:xfrm rot="10517058">
              <a:off x="6343932" y="4622490"/>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7E4E77E1-F478-4B12-A80A-D8B8F0D6D6C1}"/>
                </a:ext>
              </a:extLst>
            </p:cNvPr>
            <p:cNvSpPr/>
            <p:nvPr/>
          </p:nvSpPr>
          <p:spPr>
            <a:xfrm rot="10517058">
              <a:off x="5270908" y="5618823"/>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44BA4B3D-1F3C-4A41-A009-1DC2DD104125}"/>
                </a:ext>
              </a:extLst>
            </p:cNvPr>
            <p:cNvSpPr/>
            <p:nvPr/>
          </p:nvSpPr>
          <p:spPr>
            <a:xfrm rot="15069083" flipH="1">
              <a:off x="3600794" y="3748780"/>
              <a:ext cx="40360" cy="40360"/>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FBAF7603-A21F-4AC1-96AD-4D899A8B31CC}"/>
                </a:ext>
              </a:extLst>
            </p:cNvPr>
            <p:cNvSpPr/>
            <p:nvPr/>
          </p:nvSpPr>
          <p:spPr>
            <a:xfrm rot="15069083" flipH="1">
              <a:off x="6477327" y="3579226"/>
              <a:ext cx="70898" cy="70897"/>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a:extLst>
                <a:ext uri="{FF2B5EF4-FFF2-40B4-BE49-F238E27FC236}">
                  <a16:creationId xmlns:a16="http://schemas.microsoft.com/office/drawing/2014/main" id="{422FACDE-AB41-4470-ABAB-21A60129A2D4}"/>
                </a:ext>
              </a:extLst>
            </p:cNvPr>
            <p:cNvSpPr/>
            <p:nvPr/>
          </p:nvSpPr>
          <p:spPr>
            <a:xfrm rot="15069083" flipH="1">
              <a:off x="5110031" y="6146430"/>
              <a:ext cx="55249" cy="55248"/>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0" name="Group 69">
            <a:extLst>
              <a:ext uri="{FF2B5EF4-FFF2-40B4-BE49-F238E27FC236}">
                <a16:creationId xmlns:a16="http://schemas.microsoft.com/office/drawing/2014/main" id="{0FA2B7B9-C5E8-48D0-AAEC-834D7EA98081}"/>
              </a:ext>
            </a:extLst>
          </p:cNvPr>
          <p:cNvGrpSpPr/>
          <p:nvPr/>
        </p:nvGrpSpPr>
        <p:grpSpPr>
          <a:xfrm>
            <a:off x="275509" y="304800"/>
            <a:ext cx="666750" cy="6248400"/>
            <a:chOff x="275509" y="209550"/>
            <a:chExt cx="666750" cy="6248400"/>
          </a:xfrm>
        </p:grpSpPr>
        <p:sp>
          <p:nvSpPr>
            <p:cNvPr id="71" name="Rectangle: Rounded Corners 70">
              <a:extLst>
                <a:ext uri="{FF2B5EF4-FFF2-40B4-BE49-F238E27FC236}">
                  <a16:creationId xmlns:a16="http://schemas.microsoft.com/office/drawing/2014/main" id="{B4E06886-1795-4C67-BA44-364A5D802415}"/>
                </a:ext>
              </a:extLst>
            </p:cNvPr>
            <p:cNvSpPr/>
            <p:nvPr/>
          </p:nvSpPr>
          <p:spPr>
            <a:xfrm>
              <a:off x="275509" y="209550"/>
              <a:ext cx="666750" cy="6248400"/>
            </a:xfrm>
            <a:prstGeom prst="roundRect">
              <a:avLst/>
            </a:prstGeom>
            <a:noFill/>
            <a:ln w="38100">
              <a:solidFill>
                <a:srgbClr val="00FFB2">
                  <a:alpha val="14000"/>
                </a:srgbClr>
              </a:solidFill>
            </a:ln>
            <a:effectLst>
              <a:innerShdw blurRad="508000" dir="768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TextBox 71">
              <a:extLst>
                <a:ext uri="{FF2B5EF4-FFF2-40B4-BE49-F238E27FC236}">
                  <a16:creationId xmlns:a16="http://schemas.microsoft.com/office/drawing/2014/main" id="{5AA5A412-EC4B-4FF9-8D59-6D95294ECDA4}"/>
                </a:ext>
              </a:extLst>
            </p:cNvPr>
            <p:cNvSpPr txBox="1"/>
            <p:nvPr/>
          </p:nvSpPr>
          <p:spPr>
            <a:xfrm rot="16200000">
              <a:off x="-711028" y="3290500"/>
              <a:ext cx="2639825"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ThreatGEN.com | CyberSuperhuman.AI</a:t>
              </a:r>
              <a:endParaRPr lang="en-ID" sz="1200" dirty="0">
                <a:solidFill>
                  <a:srgbClr val="00FFB2"/>
                </a:solidFill>
                <a:latin typeface="Oxanium Light" pitchFamily="2" charset="0"/>
                <a:cs typeface="Poppins SemiBold" panose="00000700000000000000" pitchFamily="2" charset="0"/>
              </a:endParaRPr>
            </a:p>
          </p:txBody>
        </p:sp>
        <p:grpSp>
          <p:nvGrpSpPr>
            <p:cNvPr id="73" name="Group 72">
              <a:extLst>
                <a:ext uri="{FF2B5EF4-FFF2-40B4-BE49-F238E27FC236}">
                  <a16:creationId xmlns:a16="http://schemas.microsoft.com/office/drawing/2014/main" id="{077E0D3E-E4DF-4F75-8022-1B7A906FC4EF}"/>
                </a:ext>
              </a:extLst>
            </p:cNvPr>
            <p:cNvGrpSpPr/>
            <p:nvPr/>
          </p:nvGrpSpPr>
          <p:grpSpPr>
            <a:xfrm>
              <a:off x="440578" y="400221"/>
              <a:ext cx="336613" cy="322435"/>
              <a:chOff x="1623327" y="2024439"/>
              <a:chExt cx="501900" cy="480759"/>
            </a:xfrm>
          </p:grpSpPr>
          <p:sp>
            <p:nvSpPr>
              <p:cNvPr id="75" name="Rectangle: Rounded Corners 74">
                <a:extLst>
                  <a:ext uri="{FF2B5EF4-FFF2-40B4-BE49-F238E27FC236}">
                    <a16:creationId xmlns:a16="http://schemas.microsoft.com/office/drawing/2014/main" id="{4ECE43C5-9E0F-421C-96E4-3A076FBF5F8D}"/>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Rectangle: Rounded Corners 75">
                <a:extLst>
                  <a:ext uri="{FF2B5EF4-FFF2-40B4-BE49-F238E27FC236}">
                    <a16:creationId xmlns:a16="http://schemas.microsoft.com/office/drawing/2014/main" id="{05FB07E1-0DD5-4058-B051-3BF6ED585C7C}"/>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4" name="TextBox 73">
              <a:extLst>
                <a:ext uri="{FF2B5EF4-FFF2-40B4-BE49-F238E27FC236}">
                  <a16:creationId xmlns:a16="http://schemas.microsoft.com/office/drawing/2014/main" id="{6BBC8389-1152-4164-BDF2-47FDB2387644}"/>
                </a:ext>
              </a:extLst>
            </p:cNvPr>
            <p:cNvSpPr txBox="1"/>
            <p:nvPr/>
          </p:nvSpPr>
          <p:spPr>
            <a:xfrm>
              <a:off x="383501" y="5978285"/>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_41</a:t>
              </a:r>
              <a:endParaRPr lang="en-ID" sz="1200" dirty="0">
                <a:solidFill>
                  <a:srgbClr val="00FFB2"/>
                </a:solidFill>
                <a:latin typeface="Oxanium Light" pitchFamily="2" charset="0"/>
                <a:cs typeface="Poppins SemiBold" panose="00000700000000000000" pitchFamily="2" charset="0"/>
              </a:endParaRPr>
            </a:p>
          </p:txBody>
        </p:sp>
      </p:grpSp>
      <p:sp>
        <p:nvSpPr>
          <p:cNvPr id="3" name="TextBox 2">
            <a:extLst>
              <a:ext uri="{FF2B5EF4-FFF2-40B4-BE49-F238E27FC236}">
                <a16:creationId xmlns:a16="http://schemas.microsoft.com/office/drawing/2014/main" id="{44DCA59C-8C7A-2F94-89AC-E2A858B1005C}"/>
              </a:ext>
            </a:extLst>
          </p:cNvPr>
          <p:cNvSpPr txBox="1"/>
          <p:nvPr/>
        </p:nvSpPr>
        <p:spPr>
          <a:xfrm>
            <a:off x="1518682" y="2887117"/>
            <a:ext cx="4995342" cy="707886"/>
          </a:xfrm>
          <a:prstGeom prst="rect">
            <a:avLst/>
          </a:prstGeom>
          <a:noFill/>
        </p:spPr>
        <p:txBody>
          <a:bodyPr wrap="square" rtlCol="0">
            <a:spAutoFit/>
          </a:bodyPr>
          <a:lstStyle/>
          <a:p>
            <a:r>
              <a:rPr lang="en-US" sz="4000" b="1" dirty="0">
                <a:solidFill>
                  <a:schemeClr val="bg1"/>
                </a:solidFill>
                <a:latin typeface="Poppins" panose="00000500000000000000" pitchFamily="2" charset="0"/>
                <a:cs typeface="Poppins" panose="00000500000000000000" pitchFamily="2" charset="0"/>
              </a:rPr>
              <a:t>Get In </a:t>
            </a:r>
            <a:r>
              <a:rPr lang="en-US" sz="4000" b="1" dirty="0">
                <a:solidFill>
                  <a:srgbClr val="00FFB2"/>
                </a:solidFill>
                <a:latin typeface="Poppins" panose="00000500000000000000" pitchFamily="2" charset="0"/>
                <a:cs typeface="Poppins" panose="00000500000000000000" pitchFamily="2" charset="0"/>
              </a:rPr>
              <a:t>Touch_</a:t>
            </a:r>
            <a:endParaRPr lang="en-ID" sz="4000" b="1" dirty="0">
              <a:solidFill>
                <a:srgbClr val="00FFB2"/>
              </a:solidFill>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E6C9628B-7CB9-A8E6-E61A-AE9FE5082706}"/>
              </a:ext>
            </a:extLst>
          </p:cNvPr>
          <p:cNvSpPr/>
          <p:nvPr/>
        </p:nvSpPr>
        <p:spPr>
          <a:xfrm>
            <a:off x="1557125" y="3786081"/>
            <a:ext cx="5711975" cy="646331"/>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0" name="Graphic 9" descr="Envelope">
            <a:extLst>
              <a:ext uri="{FF2B5EF4-FFF2-40B4-BE49-F238E27FC236}">
                <a16:creationId xmlns:a16="http://schemas.microsoft.com/office/drawing/2014/main" id="{B16F7DB6-2B89-F871-3865-797D0BBAB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3747" y="3833429"/>
            <a:ext cx="528969" cy="528969"/>
          </a:xfrm>
          <a:prstGeom prst="rect">
            <a:avLst/>
          </a:prstGeom>
        </p:spPr>
      </p:pic>
      <p:sp>
        <p:nvSpPr>
          <p:cNvPr id="11" name="TextBox 10">
            <a:extLst>
              <a:ext uri="{FF2B5EF4-FFF2-40B4-BE49-F238E27FC236}">
                <a16:creationId xmlns:a16="http://schemas.microsoft.com/office/drawing/2014/main" id="{71B79BE1-B612-2CE8-A433-A450D33F1129}"/>
              </a:ext>
            </a:extLst>
          </p:cNvPr>
          <p:cNvSpPr txBox="1"/>
          <p:nvPr/>
        </p:nvSpPr>
        <p:spPr>
          <a:xfrm>
            <a:off x="2255324" y="3915612"/>
            <a:ext cx="4961615" cy="400110"/>
          </a:xfrm>
          <a:prstGeom prst="rect">
            <a:avLst/>
          </a:prstGeom>
          <a:noFill/>
        </p:spPr>
        <p:txBody>
          <a:bodyPr wrap="none" rtlCol="0">
            <a:spAutoFit/>
          </a:bodyPr>
          <a:lstStyle/>
          <a:p>
            <a:r>
              <a:rPr lang="en-US" sz="2000" dirty="0" err="1">
                <a:solidFill>
                  <a:srgbClr val="121228"/>
                </a:solidFill>
                <a:latin typeface="Poppins" panose="00000500000000000000" pitchFamily="2" charset="0"/>
                <a:cs typeface="Poppins" panose="00000500000000000000" pitchFamily="2" charset="0"/>
              </a:rPr>
              <a:t>clint.Bodungen@morganfranklin.com</a:t>
            </a:r>
            <a:endParaRPr lang="en-ID" sz="2000" dirty="0">
              <a:solidFill>
                <a:srgbClr val="121228"/>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7FC700E8-9169-B388-9785-42F6B1FD2181}"/>
              </a:ext>
            </a:extLst>
          </p:cNvPr>
          <p:cNvSpPr txBox="1"/>
          <p:nvPr/>
        </p:nvSpPr>
        <p:spPr>
          <a:xfrm>
            <a:off x="2367274" y="4585850"/>
            <a:ext cx="2618024" cy="461665"/>
          </a:xfrm>
          <a:prstGeom prst="rect">
            <a:avLst/>
          </a:prstGeom>
          <a:noFill/>
        </p:spPr>
        <p:txBody>
          <a:bodyPr wrap="none" rtlCol="0">
            <a:spAutoFit/>
          </a:bodyPr>
          <a:lstStyle/>
          <a:p>
            <a:r>
              <a:rPr lang="en-US" sz="2400" dirty="0">
                <a:solidFill>
                  <a:srgbClr val="00FFB2"/>
                </a:solidFill>
                <a:latin typeface="Poppins" panose="00000500000000000000" pitchFamily="2" charset="0"/>
                <a:cs typeface="Poppins" panose="00000500000000000000" pitchFamily="2" charset="0"/>
              </a:rPr>
              <a:t>ThreatGEN.com</a:t>
            </a:r>
            <a:endParaRPr lang="en-ID" sz="2400" dirty="0">
              <a:solidFill>
                <a:srgbClr val="00FFB2"/>
              </a:solidFill>
              <a:latin typeface="Poppins" panose="00000500000000000000" pitchFamily="2" charset="0"/>
              <a:cs typeface="Poppins" panose="00000500000000000000" pitchFamily="2" charset="0"/>
            </a:endParaRPr>
          </a:p>
        </p:txBody>
      </p:sp>
      <p:pic>
        <p:nvPicPr>
          <p:cNvPr id="13" name="Graphic 12" descr="World">
            <a:extLst>
              <a:ext uri="{FF2B5EF4-FFF2-40B4-BE49-F238E27FC236}">
                <a16:creationId xmlns:a16="http://schemas.microsoft.com/office/drawing/2014/main" id="{ED04667B-DDD6-800D-7DB1-79B6D501C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6414" y="4558712"/>
            <a:ext cx="534647" cy="534647"/>
          </a:xfrm>
          <a:prstGeom prst="rect">
            <a:avLst/>
          </a:prstGeom>
        </p:spPr>
      </p:pic>
      <p:grpSp>
        <p:nvGrpSpPr>
          <p:cNvPr id="7" name="Group 6">
            <a:extLst>
              <a:ext uri="{FF2B5EF4-FFF2-40B4-BE49-F238E27FC236}">
                <a16:creationId xmlns:a16="http://schemas.microsoft.com/office/drawing/2014/main" id="{71910CA4-817C-E8EC-C042-8CBA02C16A1C}"/>
              </a:ext>
            </a:extLst>
          </p:cNvPr>
          <p:cNvGrpSpPr/>
          <p:nvPr/>
        </p:nvGrpSpPr>
        <p:grpSpPr>
          <a:xfrm rot="19228665">
            <a:off x="9504682" y="3695038"/>
            <a:ext cx="2964461" cy="2620238"/>
            <a:chOff x="2960517" y="3350338"/>
            <a:chExt cx="3587707" cy="3051222"/>
          </a:xfrm>
        </p:grpSpPr>
        <p:grpSp>
          <p:nvGrpSpPr>
            <p:cNvPr id="8" name="Group 7">
              <a:extLst>
                <a:ext uri="{FF2B5EF4-FFF2-40B4-BE49-F238E27FC236}">
                  <a16:creationId xmlns:a16="http://schemas.microsoft.com/office/drawing/2014/main" id="{A446E7D7-C669-8087-F972-FE505AE17710}"/>
                </a:ext>
              </a:extLst>
            </p:cNvPr>
            <p:cNvGrpSpPr/>
            <p:nvPr/>
          </p:nvGrpSpPr>
          <p:grpSpPr>
            <a:xfrm rot="10517058">
              <a:off x="2960517" y="3531090"/>
              <a:ext cx="3516302" cy="2847818"/>
              <a:chOff x="2438400" y="1005870"/>
              <a:chExt cx="6414912" cy="5195375"/>
            </a:xfrm>
            <a:solidFill>
              <a:schemeClr val="accent1">
                <a:alpha val="50000"/>
              </a:schemeClr>
            </a:solidFill>
          </p:grpSpPr>
          <p:cxnSp>
            <p:nvCxnSpPr>
              <p:cNvPr id="38" name="Straight Connector 37">
                <a:extLst>
                  <a:ext uri="{FF2B5EF4-FFF2-40B4-BE49-F238E27FC236}">
                    <a16:creationId xmlns:a16="http://schemas.microsoft.com/office/drawing/2014/main" id="{974055E6-D531-7C67-113F-5E38EA844644}"/>
                  </a:ext>
                </a:extLst>
              </p:cNvPr>
              <p:cNvCxnSpPr/>
              <p:nvPr/>
            </p:nvCxnSpPr>
            <p:spPr>
              <a:xfrm flipV="1">
                <a:off x="2614863" y="3850105"/>
                <a:ext cx="1411705" cy="213360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05AB52-AFAF-7CC3-B9EF-21E7E2A8A6D5}"/>
                  </a:ext>
                </a:extLst>
              </p:cNvPr>
              <p:cNvCxnSpPr>
                <a:cxnSpLocks/>
                <a:stCxn id="16" idx="3"/>
              </p:cNvCxnSpPr>
              <p:nvPr/>
            </p:nvCxnSpPr>
            <p:spPr>
              <a:xfrm rot="20082942" flipV="1">
                <a:off x="4253260" y="4981879"/>
                <a:ext cx="1366494" cy="1219366"/>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347498-6AC5-5CDA-1CF7-A6EAB1A7752B}"/>
                  </a:ext>
                </a:extLst>
              </p:cNvPr>
              <p:cNvCxnSpPr/>
              <p:nvPr/>
            </p:nvCxnSpPr>
            <p:spPr>
              <a:xfrm flipH="1">
                <a:off x="2614863" y="4780547"/>
                <a:ext cx="2662990" cy="119946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86FB08-F7FC-5F4A-91A4-142AE1840134}"/>
                  </a:ext>
                </a:extLst>
              </p:cNvPr>
              <p:cNvCxnSpPr/>
              <p:nvPr/>
            </p:nvCxnSpPr>
            <p:spPr>
              <a:xfrm>
                <a:off x="2470484" y="3850105"/>
                <a:ext cx="2823411" cy="91440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DE6806F-F26D-392C-3928-A85D6406EDF4}"/>
                  </a:ext>
                </a:extLst>
              </p:cNvPr>
              <p:cNvCxnSpPr/>
              <p:nvPr/>
            </p:nvCxnSpPr>
            <p:spPr>
              <a:xfrm flipV="1">
                <a:off x="2438400" y="2823411"/>
                <a:ext cx="3834063" cy="1026694"/>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D62A4B-3D9E-9687-4D22-B12E7B0747AE}"/>
                  </a:ext>
                </a:extLst>
              </p:cNvPr>
              <p:cNvCxnSpPr>
                <a:cxnSpLocks/>
              </p:cNvCxnSpPr>
              <p:nvPr/>
            </p:nvCxnSpPr>
            <p:spPr>
              <a:xfrm flipH="1" flipV="1">
                <a:off x="4660231" y="2180695"/>
                <a:ext cx="1666450" cy="649162"/>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FD31468-B77D-AD93-BACE-C9C3354884C2}"/>
                  </a:ext>
                </a:extLst>
              </p:cNvPr>
              <p:cNvCxnSpPr/>
              <p:nvPr/>
            </p:nvCxnSpPr>
            <p:spPr>
              <a:xfrm flipH="1">
                <a:off x="4026568" y="2130450"/>
                <a:ext cx="633663" cy="1732004"/>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F8ED09E-D9CD-AE9D-4160-DA60DF9D1D3E}"/>
                  </a:ext>
                </a:extLst>
              </p:cNvPr>
              <p:cNvCxnSpPr>
                <a:cxnSpLocks/>
              </p:cNvCxnSpPr>
              <p:nvPr/>
            </p:nvCxnSpPr>
            <p:spPr>
              <a:xfrm rot="20082942" flipV="1">
                <a:off x="4468559" y="5633366"/>
                <a:ext cx="3301778" cy="2655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8AE352-C65C-DA2E-6121-9C760DF1C4E8}"/>
                  </a:ext>
                </a:extLst>
              </p:cNvPr>
              <p:cNvCxnSpPr>
                <a:cxnSpLocks/>
              </p:cNvCxnSpPr>
              <p:nvPr/>
            </p:nvCxnSpPr>
            <p:spPr>
              <a:xfrm>
                <a:off x="5293895" y="4752156"/>
                <a:ext cx="2423965" cy="206942"/>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B3729D-B766-FAE7-7027-CBFFAE12FB42}"/>
                  </a:ext>
                </a:extLst>
              </p:cNvPr>
              <p:cNvCxnSpPr>
                <a:cxnSpLocks/>
              </p:cNvCxnSpPr>
              <p:nvPr/>
            </p:nvCxnSpPr>
            <p:spPr>
              <a:xfrm flipV="1">
                <a:off x="7720414" y="2374232"/>
                <a:ext cx="1107852" cy="2518579"/>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6EC86C-8109-CB54-5CDC-9C8009BDAC0A}"/>
                  </a:ext>
                </a:extLst>
              </p:cNvPr>
              <p:cNvCxnSpPr/>
              <p:nvPr/>
            </p:nvCxnSpPr>
            <p:spPr>
              <a:xfrm flipH="1">
                <a:off x="5277853" y="2374232"/>
                <a:ext cx="3547859" cy="240631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9ED7815-ED3E-EFAE-1422-79A5FB199742}"/>
                  </a:ext>
                </a:extLst>
              </p:cNvPr>
              <p:cNvCxnSpPr/>
              <p:nvPr/>
            </p:nvCxnSpPr>
            <p:spPr>
              <a:xfrm flipH="1" flipV="1">
                <a:off x="6248399" y="2823411"/>
                <a:ext cx="1435769" cy="211964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52D6EB-D8EA-66EE-4DC5-75750867489A}"/>
                  </a:ext>
                </a:extLst>
              </p:cNvPr>
              <p:cNvCxnSpPr/>
              <p:nvPr/>
            </p:nvCxnSpPr>
            <p:spPr>
              <a:xfrm flipV="1">
                <a:off x="6302617" y="2374232"/>
                <a:ext cx="2550695" cy="449179"/>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7A616C-2A3F-3726-EF0B-551556896E1D}"/>
                  </a:ext>
                </a:extLst>
              </p:cNvPr>
              <p:cNvCxnSpPr/>
              <p:nvPr/>
            </p:nvCxnSpPr>
            <p:spPr>
              <a:xfrm flipV="1">
                <a:off x="4660231" y="1005870"/>
                <a:ext cx="1238496" cy="1124580"/>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05AED05-6F38-8EEA-FF2E-6BD58D320080}"/>
                  </a:ext>
                </a:extLst>
              </p:cNvPr>
              <p:cNvCxnSpPr>
                <a:cxnSpLocks/>
              </p:cNvCxnSpPr>
              <p:nvPr/>
            </p:nvCxnSpPr>
            <p:spPr>
              <a:xfrm>
                <a:off x="5889384" y="1005870"/>
                <a:ext cx="399120" cy="1858615"/>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6CA6C1C-DE1B-DF7A-2F5E-8CD29F3DB79B}"/>
                  </a:ext>
                </a:extLst>
              </p:cNvPr>
              <p:cNvCxnSpPr/>
              <p:nvPr/>
            </p:nvCxnSpPr>
            <p:spPr>
              <a:xfrm flipH="1">
                <a:off x="5250253" y="2914730"/>
                <a:ext cx="995592" cy="1898901"/>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ECEF947-B542-3AFE-C060-662F6F2CDA20}"/>
                  </a:ext>
                </a:extLst>
              </p:cNvPr>
              <p:cNvCxnSpPr/>
              <p:nvPr/>
            </p:nvCxnSpPr>
            <p:spPr>
              <a:xfrm>
                <a:off x="4644190" y="2164653"/>
                <a:ext cx="621140" cy="2671436"/>
              </a:xfrm>
              <a:prstGeom prst="line">
                <a:avLst/>
              </a:prstGeom>
              <a:grpFill/>
              <a:ln>
                <a:solidFill>
                  <a:srgbClr val="00FFB2">
                    <a:alpha val="30000"/>
                  </a:srgbClr>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87A15800-21A1-4437-CDE4-FB12CC8834F8}"/>
                </a:ext>
              </a:extLst>
            </p:cNvPr>
            <p:cNvSpPr/>
            <p:nvPr/>
          </p:nvSpPr>
          <p:spPr>
            <a:xfrm rot="10199445">
              <a:off x="5086882" y="3350338"/>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4F119E31-EF8B-55B4-6E7F-942221F9A81B}"/>
                </a:ext>
              </a:extLst>
            </p:cNvPr>
            <p:cNvSpPr/>
            <p:nvPr/>
          </p:nvSpPr>
          <p:spPr>
            <a:xfrm rot="10517058">
              <a:off x="4638116" y="6291034"/>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E95DC17A-D4FA-C811-8FB6-EA2398A72796}"/>
                </a:ext>
              </a:extLst>
            </p:cNvPr>
            <p:cNvSpPr/>
            <p:nvPr/>
          </p:nvSpPr>
          <p:spPr>
            <a:xfrm rot="10517058">
              <a:off x="4355658" y="5316199"/>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4883459E-3C90-E8DC-137E-48BCE07183D4}"/>
                </a:ext>
              </a:extLst>
            </p:cNvPr>
            <p:cNvSpPr/>
            <p:nvPr/>
          </p:nvSpPr>
          <p:spPr>
            <a:xfrm rot="10517058">
              <a:off x="3034504" y="5682744"/>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BE109A34-284C-9D18-FF16-CC6BEA14372C}"/>
                </a:ext>
              </a:extLst>
            </p:cNvPr>
            <p:cNvSpPr/>
            <p:nvPr/>
          </p:nvSpPr>
          <p:spPr>
            <a:xfrm rot="10517058">
              <a:off x="3516631" y="4275255"/>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2DF1837F-10EF-121B-E3D0-090EA0BBB5C2}"/>
                </a:ext>
              </a:extLst>
            </p:cNvPr>
            <p:cNvSpPr/>
            <p:nvPr/>
          </p:nvSpPr>
          <p:spPr>
            <a:xfrm rot="10517058">
              <a:off x="4792046" y="4247488"/>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588498EC-7B2F-AD0A-9D54-A29572BACE6F}"/>
                </a:ext>
              </a:extLst>
            </p:cNvPr>
            <p:cNvSpPr/>
            <p:nvPr/>
          </p:nvSpPr>
          <p:spPr>
            <a:xfrm rot="10517058">
              <a:off x="6181182" y="3485455"/>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9CF6F9D7-AF72-EEA6-58AA-51B5D08F86BD}"/>
                </a:ext>
              </a:extLst>
            </p:cNvPr>
            <p:cNvSpPr/>
            <p:nvPr/>
          </p:nvSpPr>
          <p:spPr>
            <a:xfrm rot="10517058">
              <a:off x="6343932" y="4622490"/>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AC36A630-A8E9-C3CF-6955-DFCE5BFED3D4}"/>
                </a:ext>
              </a:extLst>
            </p:cNvPr>
            <p:cNvSpPr/>
            <p:nvPr/>
          </p:nvSpPr>
          <p:spPr>
            <a:xfrm rot="10517058">
              <a:off x="5270908" y="5618823"/>
              <a:ext cx="110526" cy="110526"/>
            </a:xfrm>
            <a:prstGeom prst="ellipse">
              <a:avLst/>
            </a:prstGeom>
            <a:solidFill>
              <a:srgbClr val="00FFB2">
                <a:alpha val="50000"/>
              </a:srgb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5286E063-DEDB-DDC5-4554-40737C35F948}"/>
                </a:ext>
              </a:extLst>
            </p:cNvPr>
            <p:cNvSpPr/>
            <p:nvPr/>
          </p:nvSpPr>
          <p:spPr>
            <a:xfrm rot="15069083" flipH="1">
              <a:off x="3600794" y="3748780"/>
              <a:ext cx="40360" cy="40360"/>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FDC95521-CF27-B55F-CA70-8883DF1D8538}"/>
                </a:ext>
              </a:extLst>
            </p:cNvPr>
            <p:cNvSpPr/>
            <p:nvPr/>
          </p:nvSpPr>
          <p:spPr>
            <a:xfrm rot="15069083" flipH="1">
              <a:off x="6477327" y="3579226"/>
              <a:ext cx="70898" cy="70897"/>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F02A9115-EE26-55D8-51F4-1BFBB7E01B23}"/>
                </a:ext>
              </a:extLst>
            </p:cNvPr>
            <p:cNvSpPr/>
            <p:nvPr/>
          </p:nvSpPr>
          <p:spPr>
            <a:xfrm rot="15069083" flipH="1">
              <a:off x="5110031" y="6146430"/>
              <a:ext cx="55249" cy="55248"/>
            </a:xfrm>
            <a:prstGeom prst="ellipse">
              <a:avLst/>
            </a:prstGeom>
            <a:solidFill>
              <a:srgbClr val="00FFB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6" name="Picture 5" descr="A cover of a book&#10;&#10;Description automatically generated">
            <a:extLst>
              <a:ext uri="{FF2B5EF4-FFF2-40B4-BE49-F238E27FC236}">
                <a16:creationId xmlns:a16="http://schemas.microsoft.com/office/drawing/2014/main" id="{E0304EC0-D72A-0C6E-04D2-27D9175EA5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7561" y="330917"/>
            <a:ext cx="3622162" cy="4466636"/>
          </a:xfrm>
          <a:prstGeom prst="rect">
            <a:avLst/>
          </a:prstGeom>
          <a:ln w="9525">
            <a:solidFill>
              <a:srgbClr val="00FFB2"/>
            </a:solidFill>
          </a:ln>
          <a:effectLst>
            <a:outerShdw blurRad="304800" sx="101000" sy="101000" algn="ctr" rotWithShape="0">
              <a:srgbClr val="00FFB2">
                <a:alpha val="42000"/>
              </a:srgbClr>
            </a:outerShdw>
          </a:effectLst>
        </p:spPr>
      </p:pic>
      <p:sp>
        <p:nvSpPr>
          <p:cNvPr id="87" name="TextBox 86">
            <a:extLst>
              <a:ext uri="{FF2B5EF4-FFF2-40B4-BE49-F238E27FC236}">
                <a16:creationId xmlns:a16="http://schemas.microsoft.com/office/drawing/2014/main" id="{85930EF2-5F82-E958-8CE2-E739D05EACE5}"/>
              </a:ext>
            </a:extLst>
          </p:cNvPr>
          <p:cNvSpPr txBox="1"/>
          <p:nvPr/>
        </p:nvSpPr>
        <p:spPr>
          <a:xfrm>
            <a:off x="2370683" y="5162253"/>
            <a:ext cx="3466013" cy="461665"/>
          </a:xfrm>
          <a:prstGeom prst="rect">
            <a:avLst/>
          </a:prstGeom>
          <a:noFill/>
        </p:spPr>
        <p:txBody>
          <a:bodyPr wrap="none" rtlCol="0">
            <a:spAutoFit/>
          </a:bodyPr>
          <a:lstStyle/>
          <a:p>
            <a:r>
              <a:rPr lang="en-US" sz="2400" dirty="0">
                <a:solidFill>
                  <a:srgbClr val="00FFB2"/>
                </a:solidFill>
                <a:latin typeface="Poppins" panose="00000500000000000000" pitchFamily="2" charset="0"/>
                <a:cs typeface="Poppins" panose="00000500000000000000" pitchFamily="2" charset="0"/>
              </a:rPr>
              <a:t>CyberSuperhuman.AI</a:t>
            </a:r>
            <a:endParaRPr lang="en-ID" sz="2400" dirty="0">
              <a:solidFill>
                <a:srgbClr val="00FFB2"/>
              </a:solidFill>
              <a:latin typeface="Poppins" panose="00000500000000000000" pitchFamily="2" charset="0"/>
              <a:cs typeface="Poppins" panose="00000500000000000000" pitchFamily="2" charset="0"/>
            </a:endParaRPr>
          </a:p>
        </p:txBody>
      </p:sp>
      <p:pic>
        <p:nvPicPr>
          <p:cNvPr id="88" name="Graphic 87" descr="World">
            <a:extLst>
              <a:ext uri="{FF2B5EF4-FFF2-40B4-BE49-F238E27FC236}">
                <a16:creationId xmlns:a16="http://schemas.microsoft.com/office/drawing/2014/main" id="{51639A30-F50F-6935-DE8F-4B729CD88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823" y="5135115"/>
            <a:ext cx="534647" cy="534647"/>
          </a:xfrm>
          <a:prstGeom prst="rect">
            <a:avLst/>
          </a:prstGeom>
        </p:spPr>
      </p:pic>
    </p:spTree>
    <p:extLst>
      <p:ext uri="{BB962C8B-B14F-4D97-AF65-F5344CB8AC3E}">
        <p14:creationId xmlns:p14="http://schemas.microsoft.com/office/powerpoint/2010/main" val="2890073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_04</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238086"/>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Phishing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Simulation</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73BCEE58-61A7-25AA-5651-074FF49A321B}"/>
              </a:ext>
            </a:extLst>
          </p:cNvPr>
          <p:cNvSpPr txBox="1"/>
          <p:nvPr/>
        </p:nvSpPr>
        <p:spPr>
          <a:xfrm>
            <a:off x="915230" y="1268736"/>
            <a:ext cx="10539777" cy="4801314"/>
          </a:xfrm>
          <a:prstGeom prst="rect">
            <a:avLst/>
          </a:prstGeom>
          <a:solidFill>
            <a:srgbClr val="121227"/>
          </a:solidFill>
        </p:spPr>
        <p:txBody>
          <a:bodyPr wrap="square">
            <a:spAutoFit/>
          </a:bodyPr>
          <a:lstStyle/>
          <a:p>
            <a:r>
              <a:rPr lang="en-US" dirty="0">
                <a:solidFill>
                  <a:srgbClr val="00FFB2"/>
                </a:solidFill>
                <a:effectLst/>
                <a:latin typeface="Poppins" pitchFamily="2" charset="77"/>
                <a:cs typeface="Poppins" pitchFamily="2" charset="77"/>
              </a:rPr>
              <a:t>"You are a cybersecurity professional and expert in adversarial social engineering tactics, techniques, and procedures, with 25 years of experience. Create an interactive email phishing training simulation (for employees). Provide no other response other than to ask the question, "Is the following email real or a phishing attempt? (You may ask clarification questions such as URL information, header information, etc.)" followed by simulated email, using markdown language formatting. The email you present can represent a legitimate email or a phishing attempt, which can use one or more various techniques. Provide no further generation or response until I answer the question. If I answer correctly, just respond with "Correct" and a short description to further explain the answer, and then restart the process from the beginning. If I answer incorrectly, respond with "Incorrect", then the correct answer, then a short description to further explain the answer. Then repeat the process from the beginning. </a:t>
            </a:r>
          </a:p>
          <a:p>
            <a:endParaRPr lang="en-US" dirty="0">
              <a:solidFill>
                <a:srgbClr val="00FFB2"/>
              </a:solidFill>
              <a:effectLst/>
              <a:latin typeface="Poppins" pitchFamily="2" charset="77"/>
              <a:cs typeface="Poppins" pitchFamily="2" charset="77"/>
            </a:endParaRPr>
          </a:p>
          <a:p>
            <a:r>
              <a:rPr lang="en-US" dirty="0">
                <a:solidFill>
                  <a:srgbClr val="00FFB2"/>
                </a:solidFill>
                <a:effectLst/>
                <a:latin typeface="Poppins" pitchFamily="2" charset="77"/>
                <a:cs typeface="Poppins" pitchFamily="2" charset="77"/>
              </a:rPr>
              <a:t>Present me with only 3 simulations in total throughout the process and remember my answer to them all. At least one of the simulations should simulate a real email. After the last question has been answered, and after your response, end the assessment and give me my total score, the areas I did well in and where I need to improve." </a:t>
            </a:r>
          </a:p>
        </p:txBody>
      </p:sp>
    </p:spTree>
    <p:extLst>
      <p:ext uri="{BB962C8B-B14F-4D97-AF65-F5344CB8AC3E}">
        <p14:creationId xmlns:p14="http://schemas.microsoft.com/office/powerpoint/2010/main" val="192749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_05</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238086"/>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Phishing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Simulation</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9A4B0C1D-BAF8-2C0B-D347-24620FB6C3BC}"/>
              </a:ext>
            </a:extLst>
          </p:cNvPr>
          <p:cNvPicPr>
            <a:picLocks noChangeAspect="1"/>
          </p:cNvPicPr>
          <p:nvPr/>
        </p:nvPicPr>
        <p:blipFill>
          <a:blip r:embed="rId3"/>
          <a:stretch>
            <a:fillRect/>
          </a:stretch>
        </p:blipFill>
        <p:spPr>
          <a:xfrm>
            <a:off x="2448956" y="1147039"/>
            <a:ext cx="7132045" cy="5615784"/>
          </a:xfrm>
          <a:prstGeom prst="rect">
            <a:avLst/>
          </a:prstGeom>
          <a:ln w="19050">
            <a:solidFill>
              <a:srgbClr val="00FFB2"/>
            </a:solidFill>
          </a:ln>
        </p:spPr>
      </p:pic>
    </p:spTree>
    <p:extLst>
      <p:ext uri="{BB962C8B-B14F-4D97-AF65-F5344CB8AC3E}">
        <p14:creationId xmlns:p14="http://schemas.microsoft.com/office/powerpoint/2010/main" val="202794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_06</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238086"/>
            <a:ext cx="727847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Phishing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Simulation</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73BCEE58-61A7-25AA-5651-074FF49A321B}"/>
              </a:ext>
            </a:extLst>
          </p:cNvPr>
          <p:cNvSpPr txBox="1"/>
          <p:nvPr/>
        </p:nvSpPr>
        <p:spPr>
          <a:xfrm>
            <a:off x="915230" y="1400940"/>
            <a:ext cx="10539777" cy="4524315"/>
          </a:xfrm>
          <a:prstGeom prst="rect">
            <a:avLst/>
          </a:prstGeom>
          <a:solidFill>
            <a:srgbClr val="121227"/>
          </a:solidFill>
        </p:spPr>
        <p:txBody>
          <a:bodyPr wrap="square">
            <a:spAutoFit/>
          </a:bodyPr>
          <a:lstStyle/>
          <a:p>
            <a:r>
              <a:rPr lang="en-US" dirty="0">
                <a:solidFill>
                  <a:srgbClr val="00FFB2"/>
                </a:solidFill>
                <a:effectLst/>
                <a:latin typeface="Poppins" pitchFamily="2" charset="77"/>
                <a:cs typeface="Poppins" pitchFamily="2" charset="77"/>
              </a:rPr>
              <a:t>"You are a cybersecurity professional with more than 25 years of experience and an expert in gamification and game-based training. You will be the game master for a cybersecurity themed role-playing game (RPG). The game is "Find the Insider Threat", a "who did it" mystery. The object is to interview staff and investigate systems to find the insider threat. I must do it in 50 turns or less. Keep score by adding and subtracting points as you see fit, as I go. If I find the culprit (I win) or after turn 50 the game is over (I lose). At that time, present me with my score, the game summary, my successes, my failures, and where I can improve (keeping in mind this is meant to be cybersecurity educational). When the game starts, present me with the scenario, setting, and game rules. Stay in character as the gamemaster, keep track of each turn (every prompt after you present the game scenario, setting, and rules, is a game turn). At the end of each of your responses after the game starts, you will remind me of the turn and my current score (score starts at 0). Use markdown language in your prompts, to make the presentation more interesting and more readable. </a:t>
            </a:r>
          </a:p>
          <a:p>
            <a:endParaRPr lang="en-US" dirty="0">
              <a:solidFill>
                <a:srgbClr val="00FFB2"/>
              </a:solidFill>
              <a:latin typeface="Poppins" pitchFamily="2" charset="77"/>
              <a:cs typeface="Poppins" pitchFamily="2" charset="77"/>
            </a:endParaRPr>
          </a:p>
          <a:p>
            <a:r>
              <a:rPr lang="en-US" dirty="0">
                <a:solidFill>
                  <a:srgbClr val="00FFB2"/>
                </a:solidFill>
                <a:effectLst/>
                <a:latin typeface="Poppins" pitchFamily="2" charset="77"/>
                <a:cs typeface="Poppins" pitchFamily="2" charset="77"/>
              </a:rPr>
              <a:t>If you understand, start the game."</a:t>
            </a:r>
          </a:p>
        </p:txBody>
      </p:sp>
    </p:spTree>
    <p:extLst>
      <p:ext uri="{BB962C8B-B14F-4D97-AF65-F5344CB8AC3E}">
        <p14:creationId xmlns:p14="http://schemas.microsoft.com/office/powerpoint/2010/main" val="404166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_07</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676759" y="2644170"/>
            <a:ext cx="5191759" cy="1569660"/>
          </a:xfrm>
          <a:prstGeom prst="rect">
            <a:avLst/>
          </a:prstGeom>
          <a:solidFill>
            <a:srgbClr val="121227"/>
          </a:solidFill>
          <a:effectLst>
            <a:outerShdw blurRad="50800" dist="38100" dir="2700000" algn="tl" rotWithShape="0">
              <a:prstClr val="black">
                <a:alpha val="40000"/>
              </a:prstClr>
            </a:outerShdw>
          </a:effectLst>
        </p:spPr>
        <p:txBody>
          <a:bodyPr wrap="square" rtlCol="0">
            <a:spAutoFit/>
          </a:bodyPr>
          <a:lstStyle/>
          <a:p>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Gamifying</a:t>
            </a:r>
          </a:p>
          <a:p>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Cybersecurity</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endParaRPr lang="en-ID"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010BA424-B12C-F23C-A939-37D026D9FC30}"/>
              </a:ext>
            </a:extLst>
          </p:cNvPr>
          <p:cNvPicPr>
            <a:picLocks noChangeAspect="1"/>
          </p:cNvPicPr>
          <p:nvPr/>
        </p:nvPicPr>
        <p:blipFill>
          <a:blip r:embed="rId3"/>
          <a:stretch>
            <a:fillRect/>
          </a:stretch>
        </p:blipFill>
        <p:spPr>
          <a:xfrm>
            <a:off x="5978816" y="238086"/>
            <a:ext cx="5191759" cy="6419079"/>
          </a:xfrm>
          <a:prstGeom prst="rect">
            <a:avLst/>
          </a:prstGeom>
          <a:ln w="19050">
            <a:solidFill>
              <a:srgbClr val="00FFB2"/>
            </a:solidFill>
          </a:ln>
        </p:spPr>
      </p:pic>
    </p:spTree>
    <p:extLst>
      <p:ext uri="{BB962C8B-B14F-4D97-AF65-F5344CB8AC3E}">
        <p14:creationId xmlns:p14="http://schemas.microsoft.com/office/powerpoint/2010/main" val="374362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a:extLst>
              <a:ext uri="{FF2B5EF4-FFF2-40B4-BE49-F238E27FC236}">
                <a16:creationId xmlns:a16="http://schemas.microsoft.com/office/drawing/2014/main" id="{2245F620-3C50-45F3-A42A-D0C0C41BE42F}"/>
              </a:ext>
            </a:extLst>
          </p:cNvPr>
          <p:cNvSpPr/>
          <p:nvPr/>
        </p:nvSpPr>
        <p:spPr>
          <a:xfrm rot="16200000" flipH="1">
            <a:off x="713164" y="-841796"/>
            <a:ext cx="6950376" cy="8633968"/>
          </a:xfrm>
          <a:custGeom>
            <a:avLst/>
            <a:gdLst>
              <a:gd name="connsiteX0" fmla="*/ 0 w 3429000"/>
              <a:gd name="connsiteY0" fmla="*/ 0 h 2628900"/>
              <a:gd name="connsiteX1" fmla="*/ 3429000 w 3429000"/>
              <a:gd name="connsiteY1" fmla="*/ 0 h 2628900"/>
              <a:gd name="connsiteX2" fmla="*/ 3429000 w 3429000"/>
              <a:gd name="connsiteY2" fmla="*/ 2628900 h 2628900"/>
              <a:gd name="connsiteX3" fmla="*/ 0 w 3429000"/>
              <a:gd name="connsiteY3" fmla="*/ 2628900 h 2628900"/>
              <a:gd name="connsiteX4" fmla="*/ 0 w 3429000"/>
              <a:gd name="connsiteY4" fmla="*/ 0 h 2628900"/>
              <a:gd name="connsiteX0" fmla="*/ 372533 w 3801533"/>
              <a:gd name="connsiteY0" fmla="*/ 0 h 3086100"/>
              <a:gd name="connsiteX1" fmla="*/ 3801533 w 3801533"/>
              <a:gd name="connsiteY1" fmla="*/ 0 h 3086100"/>
              <a:gd name="connsiteX2" fmla="*/ 3801533 w 3801533"/>
              <a:gd name="connsiteY2" fmla="*/ 2628900 h 3086100"/>
              <a:gd name="connsiteX3" fmla="*/ 372533 w 3801533"/>
              <a:gd name="connsiteY3" fmla="*/ 2628900 h 3086100"/>
              <a:gd name="connsiteX4" fmla="*/ 372533 w 3801533"/>
              <a:gd name="connsiteY4" fmla="*/ 0 h 3086100"/>
              <a:gd name="connsiteX0" fmla="*/ 0 w 4495800"/>
              <a:gd name="connsiteY0" fmla="*/ 38100 h 2820811"/>
              <a:gd name="connsiteX1" fmla="*/ 4495800 w 4495800"/>
              <a:gd name="connsiteY1" fmla="*/ 0 h 2820811"/>
              <a:gd name="connsiteX2" fmla="*/ 4495800 w 4495800"/>
              <a:gd name="connsiteY2" fmla="*/ 2628900 h 2820811"/>
              <a:gd name="connsiteX3" fmla="*/ 1066800 w 4495800"/>
              <a:gd name="connsiteY3" fmla="*/ 2628900 h 2820811"/>
              <a:gd name="connsiteX4" fmla="*/ 0 w 4495800"/>
              <a:gd name="connsiteY4" fmla="*/ 38100 h 2820811"/>
              <a:gd name="connsiteX0" fmla="*/ 0 w 4495800"/>
              <a:gd name="connsiteY0" fmla="*/ 38100 h 2820811"/>
              <a:gd name="connsiteX1" fmla="*/ 4495800 w 4495800"/>
              <a:gd name="connsiteY1" fmla="*/ 0 h 2820811"/>
              <a:gd name="connsiteX2" fmla="*/ 4495800 w 4495800"/>
              <a:gd name="connsiteY2" fmla="*/ 2628900 h 2820811"/>
              <a:gd name="connsiteX3" fmla="*/ 2019300 w 4495800"/>
              <a:gd name="connsiteY3" fmla="*/ 2628900 h 2820811"/>
              <a:gd name="connsiteX4" fmla="*/ 0 w 4495800"/>
              <a:gd name="connsiteY4" fmla="*/ 38100 h 2820811"/>
              <a:gd name="connsiteX0" fmla="*/ 20473 w 4516273"/>
              <a:gd name="connsiteY0" fmla="*/ 38100 h 2719211"/>
              <a:gd name="connsiteX1" fmla="*/ 4516273 w 4516273"/>
              <a:gd name="connsiteY1" fmla="*/ 0 h 2719211"/>
              <a:gd name="connsiteX2" fmla="*/ 4516273 w 4516273"/>
              <a:gd name="connsiteY2" fmla="*/ 2628900 h 2719211"/>
              <a:gd name="connsiteX3" fmla="*/ 2039773 w 4516273"/>
              <a:gd name="connsiteY3" fmla="*/ 2628900 h 2719211"/>
              <a:gd name="connsiteX4" fmla="*/ 20473 w 4516273"/>
              <a:gd name="connsiteY4" fmla="*/ 38100 h 2719211"/>
              <a:gd name="connsiteX0" fmla="*/ 0 w 4495800"/>
              <a:gd name="connsiteY0" fmla="*/ 38100 h 2628913"/>
              <a:gd name="connsiteX1" fmla="*/ 4495800 w 4495800"/>
              <a:gd name="connsiteY1" fmla="*/ 0 h 2628913"/>
              <a:gd name="connsiteX2" fmla="*/ 4495800 w 4495800"/>
              <a:gd name="connsiteY2" fmla="*/ 2628900 h 2628913"/>
              <a:gd name="connsiteX3" fmla="*/ 0 w 4495800"/>
              <a:gd name="connsiteY3" fmla="*/ 38100 h 2628913"/>
              <a:gd name="connsiteX0" fmla="*/ 0 w 4495800"/>
              <a:gd name="connsiteY0" fmla="*/ 38100 h 2628900"/>
              <a:gd name="connsiteX1" fmla="*/ 4495800 w 4495800"/>
              <a:gd name="connsiteY1" fmla="*/ 0 h 2628900"/>
              <a:gd name="connsiteX2" fmla="*/ 4495800 w 4495800"/>
              <a:gd name="connsiteY2" fmla="*/ 2628900 h 2628900"/>
              <a:gd name="connsiteX3" fmla="*/ 0 w 4495800"/>
              <a:gd name="connsiteY3" fmla="*/ 38100 h 2628900"/>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523936"/>
              <a:gd name="connsiteY0" fmla="*/ 0 h 2633003"/>
              <a:gd name="connsiteX1" fmla="*/ 4523936 w 4523936"/>
              <a:gd name="connsiteY1" fmla="*/ 4103 h 2633003"/>
              <a:gd name="connsiteX2" fmla="*/ 4523936 w 4523936"/>
              <a:gd name="connsiteY2" fmla="*/ 2633003 h 2633003"/>
              <a:gd name="connsiteX3" fmla="*/ 0 w 4523936"/>
              <a:gd name="connsiteY3" fmla="*/ 0 h 2633003"/>
              <a:gd name="connsiteX0" fmla="*/ 0 w 4654607"/>
              <a:gd name="connsiteY0" fmla="*/ 0 h 2793801"/>
              <a:gd name="connsiteX1" fmla="*/ 4523936 w 4654607"/>
              <a:gd name="connsiteY1" fmla="*/ 4103 h 2793801"/>
              <a:gd name="connsiteX2" fmla="*/ 4523936 w 4654607"/>
              <a:gd name="connsiteY2" fmla="*/ 2633003 h 2793801"/>
              <a:gd name="connsiteX3" fmla="*/ 0 w 4654607"/>
              <a:gd name="connsiteY3" fmla="*/ 0 h 2793801"/>
              <a:gd name="connsiteX0" fmla="*/ 0 w 4524952"/>
              <a:gd name="connsiteY0" fmla="*/ 0 h 2639566"/>
              <a:gd name="connsiteX1" fmla="*/ 4523936 w 4524952"/>
              <a:gd name="connsiteY1" fmla="*/ 4103 h 2639566"/>
              <a:gd name="connsiteX2" fmla="*/ 4523936 w 4524952"/>
              <a:gd name="connsiteY2" fmla="*/ 2633003 h 2639566"/>
              <a:gd name="connsiteX3" fmla="*/ 0 w 4524952"/>
              <a:gd name="connsiteY3" fmla="*/ 0 h 2639566"/>
              <a:gd name="connsiteX0" fmla="*/ 0 w 4537223"/>
              <a:gd name="connsiteY0" fmla="*/ 0 h 3619837"/>
              <a:gd name="connsiteX1" fmla="*/ 4523936 w 4537223"/>
              <a:gd name="connsiteY1" fmla="*/ 4103 h 3619837"/>
              <a:gd name="connsiteX2" fmla="*/ 4536210 w 4537223"/>
              <a:gd name="connsiteY2" fmla="*/ 3615444 h 3619837"/>
              <a:gd name="connsiteX3" fmla="*/ 0 w 4537223"/>
              <a:gd name="connsiteY3" fmla="*/ 0 h 3619837"/>
              <a:gd name="connsiteX0" fmla="*/ 4523936 w 4579352"/>
              <a:gd name="connsiteY0" fmla="*/ 4103 h 3619837"/>
              <a:gd name="connsiteX1" fmla="*/ 4536210 w 4579352"/>
              <a:gd name="connsiteY1" fmla="*/ 3615444 h 3619837"/>
              <a:gd name="connsiteX2" fmla="*/ 0 w 4579352"/>
              <a:gd name="connsiteY2" fmla="*/ 0 h 3619837"/>
              <a:gd name="connsiteX3" fmla="*/ 4579352 w 4579352"/>
              <a:gd name="connsiteY3" fmla="*/ 38873 h 3619837"/>
              <a:gd name="connsiteX0" fmla="*/ 4523936 w 4537223"/>
              <a:gd name="connsiteY0" fmla="*/ 4103 h 3619837"/>
              <a:gd name="connsiteX1" fmla="*/ 4536210 w 4537223"/>
              <a:gd name="connsiteY1" fmla="*/ 3615444 h 3619837"/>
              <a:gd name="connsiteX2" fmla="*/ 0 w 4537223"/>
              <a:gd name="connsiteY2" fmla="*/ 0 h 3619837"/>
              <a:gd name="connsiteX3" fmla="*/ 3540294 w 4537223"/>
              <a:gd name="connsiteY3" fmla="*/ 2654 h 3619837"/>
              <a:gd name="connsiteX0" fmla="*/ 4523936 w 4537223"/>
              <a:gd name="connsiteY0" fmla="*/ 4103 h 3619837"/>
              <a:gd name="connsiteX1" fmla="*/ 4536210 w 4537223"/>
              <a:gd name="connsiteY1" fmla="*/ 3615444 h 3619837"/>
              <a:gd name="connsiteX2" fmla="*/ 0 w 4537223"/>
              <a:gd name="connsiteY2" fmla="*/ 0 h 3619837"/>
              <a:gd name="connsiteX0" fmla="*/ 4454666 w 4537223"/>
              <a:gd name="connsiteY0" fmla="*/ 315586 h 3620352"/>
              <a:gd name="connsiteX1" fmla="*/ 4536210 w 4537223"/>
              <a:gd name="connsiteY1" fmla="*/ 3615444 h 3620352"/>
              <a:gd name="connsiteX2" fmla="*/ 0 w 4537223"/>
              <a:gd name="connsiteY2" fmla="*/ 0 h 3620352"/>
              <a:gd name="connsiteX0" fmla="*/ 4454666 w 4537223"/>
              <a:gd name="connsiteY0" fmla="*/ 315586 h 3620352"/>
              <a:gd name="connsiteX1" fmla="*/ 4536210 w 4537223"/>
              <a:gd name="connsiteY1" fmla="*/ 3615444 h 3620352"/>
              <a:gd name="connsiteX2" fmla="*/ 0 w 4537223"/>
              <a:gd name="connsiteY2" fmla="*/ 0 h 3620352"/>
              <a:gd name="connsiteX0" fmla="*/ 4212219 w 4294857"/>
              <a:gd name="connsiteY0" fmla="*/ 0 h 3304766"/>
              <a:gd name="connsiteX1" fmla="*/ 4293763 w 4294857"/>
              <a:gd name="connsiteY1" fmla="*/ 3299858 h 3304766"/>
              <a:gd name="connsiteX2" fmla="*/ 0 w 4294857"/>
              <a:gd name="connsiteY2" fmla="*/ 24872 h 3304766"/>
              <a:gd name="connsiteX0" fmla="*/ 4212219 w 4294896"/>
              <a:gd name="connsiteY0" fmla="*/ 0 h 3304766"/>
              <a:gd name="connsiteX1" fmla="*/ 4293763 w 4294896"/>
              <a:gd name="connsiteY1" fmla="*/ 3299858 h 3304766"/>
              <a:gd name="connsiteX2" fmla="*/ 0 w 4294896"/>
              <a:gd name="connsiteY2" fmla="*/ 24872 h 3304766"/>
              <a:gd name="connsiteX0" fmla="*/ 4212219 w 4294718"/>
              <a:gd name="connsiteY0" fmla="*/ 0 h 3304766"/>
              <a:gd name="connsiteX1" fmla="*/ 4293763 w 4294718"/>
              <a:gd name="connsiteY1" fmla="*/ 3299858 h 3304766"/>
              <a:gd name="connsiteX2" fmla="*/ 0 w 4294718"/>
              <a:gd name="connsiteY2" fmla="*/ 24872 h 3304766"/>
              <a:gd name="connsiteX0" fmla="*/ 4212219 w 4212219"/>
              <a:gd name="connsiteY0" fmla="*/ 0 h 3283076"/>
              <a:gd name="connsiteX1" fmla="*/ 4132131 w 4212219"/>
              <a:gd name="connsiteY1" fmla="*/ 3278127 h 3283076"/>
              <a:gd name="connsiteX2" fmla="*/ 0 w 4212219"/>
              <a:gd name="connsiteY2" fmla="*/ 24872 h 3283076"/>
            </a:gdLst>
            <a:ahLst/>
            <a:cxnLst>
              <a:cxn ang="0">
                <a:pos x="connsiteX0" y="connsiteY0"/>
              </a:cxn>
              <a:cxn ang="0">
                <a:pos x="connsiteX1" y="connsiteY1"/>
              </a:cxn>
              <a:cxn ang="0">
                <a:pos x="connsiteX2" y="connsiteY2"/>
              </a:cxn>
            </a:cxnLst>
            <a:rect l="l" t="t" r="r" b="b"/>
            <a:pathLst>
              <a:path w="4212219" h="3283076">
                <a:moveTo>
                  <a:pt x="4212219" y="0"/>
                </a:moveTo>
                <a:cubicBezTo>
                  <a:pt x="4212219" y="876300"/>
                  <a:pt x="4129419" y="3409843"/>
                  <a:pt x="4132131" y="3278127"/>
                </a:cubicBezTo>
                <a:cubicBezTo>
                  <a:pt x="4198477" y="55868"/>
                  <a:pt x="953989" y="1972780"/>
                  <a:pt x="0" y="24872"/>
                </a:cubicBezTo>
              </a:path>
            </a:pathLst>
          </a:custGeom>
          <a:gradFill>
            <a:gsLst>
              <a:gs pos="0">
                <a:srgbClr val="121228"/>
              </a:gs>
              <a:gs pos="99000">
                <a:srgbClr val="00FFB2">
                  <a:alpha val="0"/>
                </a:srgbClr>
              </a:gs>
            </a:gsLst>
            <a:lin ang="5400000" scaled="1"/>
          </a:gradFill>
          <a:ln w="76200">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8D8DB0F-98D0-41B4-BA33-15E32B944951}"/>
              </a:ext>
            </a:extLst>
          </p:cNvPr>
          <p:cNvSpPr txBox="1"/>
          <p:nvPr/>
        </p:nvSpPr>
        <p:spPr>
          <a:xfrm rot="16200000">
            <a:off x="-2222067" y="2772409"/>
            <a:ext cx="4958481" cy="276999"/>
          </a:xfrm>
          <a:prstGeom prst="rect">
            <a:avLst/>
          </a:prstGeom>
          <a:noFill/>
        </p:spPr>
        <p:txBody>
          <a:bodyPr wrap="square" rtlCol="0">
            <a:spAutoFit/>
          </a:bodyPr>
          <a:lstStyle/>
          <a:p>
            <a:pPr algn="r"/>
            <a:r>
              <a:rPr lang="en-US" sz="1200">
                <a:solidFill>
                  <a:srgbClr val="00FFB2"/>
                </a:solidFill>
                <a:latin typeface="Oxanium Light" pitchFamily="2" charset="0"/>
                <a:cs typeface="Poppins SemiBold" panose="00000700000000000000" pitchFamily="2" charset="0"/>
              </a:rPr>
              <a:t>ThreatGEN.com | CyberSuperhuman.AI</a:t>
            </a:r>
            <a:endParaRPr lang="en-ID" sz="1200">
              <a:solidFill>
                <a:srgbClr val="00FFB2"/>
              </a:solidFill>
              <a:latin typeface="Oxanium Light" pitchFamily="2" charset="0"/>
              <a:cs typeface="Poppins SemiBold" panose="00000700000000000000" pitchFamily="2" charset="0"/>
            </a:endParaRPr>
          </a:p>
        </p:txBody>
      </p:sp>
      <p:grpSp>
        <p:nvGrpSpPr>
          <p:cNvPr id="6" name="Group 5">
            <a:extLst>
              <a:ext uri="{FF2B5EF4-FFF2-40B4-BE49-F238E27FC236}">
                <a16:creationId xmlns:a16="http://schemas.microsoft.com/office/drawing/2014/main" id="{45E3C483-5980-474B-9881-1B9A639BC660}"/>
              </a:ext>
            </a:extLst>
          </p:cNvPr>
          <p:cNvGrpSpPr/>
          <p:nvPr/>
        </p:nvGrpSpPr>
        <p:grpSpPr>
          <a:xfrm>
            <a:off x="11524924" y="251640"/>
            <a:ext cx="336613" cy="322435"/>
            <a:chOff x="1623327" y="2024439"/>
            <a:chExt cx="501900" cy="480759"/>
          </a:xfrm>
        </p:grpSpPr>
        <p:sp>
          <p:nvSpPr>
            <p:cNvPr id="7" name="Rectangle: Rounded Corners 6">
              <a:extLst>
                <a:ext uri="{FF2B5EF4-FFF2-40B4-BE49-F238E27FC236}">
                  <a16:creationId xmlns:a16="http://schemas.microsoft.com/office/drawing/2014/main" id="{585655A3-E329-4D8A-9749-DAADD1F57592}"/>
                </a:ext>
              </a:extLst>
            </p:cNvPr>
            <p:cNvSpPr/>
            <p:nvPr/>
          </p:nvSpPr>
          <p:spPr>
            <a:xfrm>
              <a:off x="1623327" y="2024439"/>
              <a:ext cx="174735" cy="1681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3A89B039-A509-4E1F-9E60-EA5F91A71428}"/>
                </a:ext>
              </a:extLst>
            </p:cNvPr>
            <p:cNvSpPr/>
            <p:nvPr/>
          </p:nvSpPr>
          <p:spPr>
            <a:xfrm>
              <a:off x="1812628" y="2192601"/>
              <a:ext cx="312599" cy="312597"/>
            </a:xfrm>
            <a:prstGeom prst="roundRect">
              <a:avLst/>
            </a:prstGeom>
            <a:solidFill>
              <a:srgbClr val="00F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412DAAEC-43FF-465F-9A86-E7A2D7B5BD67}"/>
              </a:ext>
            </a:extLst>
          </p:cNvPr>
          <p:cNvSpPr txBox="1"/>
          <p:nvPr/>
        </p:nvSpPr>
        <p:spPr>
          <a:xfrm>
            <a:off x="71237" y="6202939"/>
            <a:ext cx="450764" cy="276999"/>
          </a:xfrm>
          <a:prstGeom prst="rect">
            <a:avLst/>
          </a:prstGeom>
          <a:noFill/>
        </p:spPr>
        <p:txBody>
          <a:bodyPr wrap="none" rtlCol="0">
            <a:spAutoFit/>
          </a:bodyPr>
          <a:lstStyle/>
          <a:p>
            <a:pPr algn="ctr"/>
            <a:r>
              <a:rPr lang="en-US" sz="1200" dirty="0">
                <a:solidFill>
                  <a:srgbClr val="00FFB2"/>
                </a:solidFill>
                <a:latin typeface="Oxanium Light" pitchFamily="2" charset="0"/>
                <a:cs typeface="Poppins SemiBold" panose="00000700000000000000" pitchFamily="2" charset="0"/>
              </a:rPr>
              <a:t>_08</a:t>
            </a:r>
            <a:endParaRPr lang="en-ID" sz="1200" dirty="0">
              <a:solidFill>
                <a:srgbClr val="00FFB2"/>
              </a:solidFill>
              <a:latin typeface="Oxanium Light" pitchFamily="2" charset="0"/>
              <a:cs typeface="Poppins SemiBold" panose="00000700000000000000" pitchFamily="2" charset="0"/>
            </a:endParaRPr>
          </a:p>
        </p:txBody>
      </p:sp>
      <p:sp>
        <p:nvSpPr>
          <p:cNvPr id="17" name="Oval 16">
            <a:extLst>
              <a:ext uri="{FF2B5EF4-FFF2-40B4-BE49-F238E27FC236}">
                <a16:creationId xmlns:a16="http://schemas.microsoft.com/office/drawing/2014/main" id="{DDD8966B-C05E-41DB-8314-607A21F8065B}"/>
              </a:ext>
            </a:extLst>
          </p:cNvPr>
          <p:cNvSpPr/>
          <p:nvPr/>
        </p:nvSpPr>
        <p:spPr>
          <a:xfrm rot="16200000">
            <a:off x="11756710" y="3015972"/>
            <a:ext cx="149321" cy="149321"/>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roup 19">
            <a:extLst>
              <a:ext uri="{FF2B5EF4-FFF2-40B4-BE49-F238E27FC236}">
                <a16:creationId xmlns:a16="http://schemas.microsoft.com/office/drawing/2014/main" id="{A8A806E1-56FA-4F46-8AD5-17BEB59171CB}"/>
              </a:ext>
            </a:extLst>
          </p:cNvPr>
          <p:cNvGrpSpPr/>
          <p:nvPr/>
        </p:nvGrpSpPr>
        <p:grpSpPr>
          <a:xfrm rot="18300773">
            <a:off x="11410319" y="1260567"/>
            <a:ext cx="692780" cy="491876"/>
            <a:chOff x="7624867" y="1142201"/>
            <a:chExt cx="692780" cy="491876"/>
          </a:xfrm>
        </p:grpSpPr>
        <p:grpSp>
          <p:nvGrpSpPr>
            <p:cNvPr id="21" name="Group 20">
              <a:extLst>
                <a:ext uri="{FF2B5EF4-FFF2-40B4-BE49-F238E27FC236}">
                  <a16:creationId xmlns:a16="http://schemas.microsoft.com/office/drawing/2014/main" id="{7EF5CE1D-3C3C-45FA-A0EC-52EDF1A603A9}"/>
                </a:ext>
              </a:extLst>
            </p:cNvPr>
            <p:cNvGrpSpPr/>
            <p:nvPr/>
          </p:nvGrpSpPr>
          <p:grpSpPr>
            <a:xfrm rot="16200000">
              <a:off x="8165224" y="1200080"/>
              <a:ext cx="113185" cy="113185"/>
              <a:chOff x="11314481" y="3636829"/>
              <a:chExt cx="113185" cy="113185"/>
            </a:xfrm>
          </p:grpSpPr>
          <p:cxnSp>
            <p:nvCxnSpPr>
              <p:cNvPr id="24" name="Straight Connector 23">
                <a:extLst>
                  <a:ext uri="{FF2B5EF4-FFF2-40B4-BE49-F238E27FC236}">
                    <a16:creationId xmlns:a16="http://schemas.microsoft.com/office/drawing/2014/main" id="{EBE24F9A-E6E3-4504-BA22-334CA09E065B}"/>
                  </a:ext>
                </a:extLst>
              </p:cNvPr>
              <p:cNvCxnSpPr>
                <a:cxnSpLocks/>
                <a:stCxn id="25"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2ECCE0-D9ED-4243-A9C7-A67122F44DB0}"/>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Oval 21">
              <a:extLst>
                <a:ext uri="{FF2B5EF4-FFF2-40B4-BE49-F238E27FC236}">
                  <a16:creationId xmlns:a16="http://schemas.microsoft.com/office/drawing/2014/main" id="{7E4E0060-9C56-4C8B-B5BA-8B9F81538A75}"/>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 name="Straight Connector 22">
              <a:extLst>
                <a:ext uri="{FF2B5EF4-FFF2-40B4-BE49-F238E27FC236}">
                  <a16:creationId xmlns:a16="http://schemas.microsoft.com/office/drawing/2014/main" id="{ED1A51E3-7350-4A3D-BAB5-C0C3DB9E58A6}"/>
                </a:ext>
              </a:extLst>
            </p:cNvPr>
            <p:cNvCxnSpPr>
              <a:cxnSpLocks/>
              <a:endCxn id="22" idx="3"/>
            </p:cNvCxnSpPr>
            <p:nvPr/>
          </p:nvCxnSpPr>
          <p:spPr>
            <a:xfrm rot="3299227" flipH="1" flipV="1">
              <a:off x="7850514" y="1268848"/>
              <a:ext cx="139582" cy="590876"/>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B5A200-F601-46B4-BD10-1B0BA4CF24AD}"/>
              </a:ext>
            </a:extLst>
          </p:cNvPr>
          <p:cNvGrpSpPr/>
          <p:nvPr/>
        </p:nvGrpSpPr>
        <p:grpSpPr>
          <a:xfrm rot="13714679">
            <a:off x="1799269" y="-161955"/>
            <a:ext cx="385309" cy="690498"/>
            <a:chOff x="7932338" y="1142201"/>
            <a:chExt cx="385309" cy="690498"/>
          </a:xfrm>
        </p:grpSpPr>
        <p:grpSp>
          <p:nvGrpSpPr>
            <p:cNvPr id="33" name="Group 32">
              <a:extLst>
                <a:ext uri="{FF2B5EF4-FFF2-40B4-BE49-F238E27FC236}">
                  <a16:creationId xmlns:a16="http://schemas.microsoft.com/office/drawing/2014/main" id="{B8E6C529-64B0-49FF-863E-0FBA22A3D63F}"/>
                </a:ext>
              </a:extLst>
            </p:cNvPr>
            <p:cNvGrpSpPr/>
            <p:nvPr/>
          </p:nvGrpSpPr>
          <p:grpSpPr>
            <a:xfrm rot="16200000">
              <a:off x="8165224" y="1200080"/>
              <a:ext cx="113185" cy="113185"/>
              <a:chOff x="11314481" y="3636829"/>
              <a:chExt cx="113185" cy="113185"/>
            </a:xfrm>
          </p:grpSpPr>
          <p:cxnSp>
            <p:nvCxnSpPr>
              <p:cNvPr id="36" name="Straight Connector 35">
                <a:extLst>
                  <a:ext uri="{FF2B5EF4-FFF2-40B4-BE49-F238E27FC236}">
                    <a16:creationId xmlns:a16="http://schemas.microsoft.com/office/drawing/2014/main" id="{B1F53B44-9388-424D-8716-23214166A9F5}"/>
                  </a:ext>
                </a:extLst>
              </p:cNvPr>
              <p:cNvCxnSpPr>
                <a:cxnSpLocks/>
                <a:stCxn id="37" idx="4"/>
              </p:cNvCxnSpPr>
              <p:nvPr/>
            </p:nvCxnSpPr>
            <p:spPr>
              <a:xfrm rot="5400000">
                <a:off x="11371074" y="3750014"/>
                <a:ext cx="0" cy="0"/>
              </a:xfrm>
              <a:prstGeom prst="line">
                <a:avLst/>
              </a:prstGeom>
              <a:ln w="38100">
                <a:solidFill>
                  <a:srgbClr val="00FFB2">
                    <a:alpha val="6000"/>
                  </a:srgb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5A0C4BD-8768-4D09-87CE-CE506794D248}"/>
                  </a:ext>
                </a:extLst>
              </p:cNvPr>
              <p:cNvSpPr/>
              <p:nvPr/>
            </p:nvSpPr>
            <p:spPr>
              <a:xfrm>
                <a:off x="11314481" y="3636829"/>
                <a:ext cx="113185" cy="113185"/>
              </a:xfrm>
              <a:prstGeom prst="ellipse">
                <a:avLst/>
              </a:prstGeom>
              <a:solidFill>
                <a:srgbClr val="00FFB2">
                  <a:alpha val="2000"/>
                </a:srgbClr>
              </a:solidFill>
              <a:ln>
                <a:noFill/>
              </a:ln>
              <a:effectLst>
                <a:glow rad="139700">
                  <a:srgbClr val="00FFB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Oval 33">
              <a:extLst>
                <a:ext uri="{FF2B5EF4-FFF2-40B4-BE49-F238E27FC236}">
                  <a16:creationId xmlns:a16="http://schemas.microsoft.com/office/drawing/2014/main" id="{7F878F54-D95F-49C6-8A7C-8129804A6C5A}"/>
                </a:ext>
              </a:extLst>
            </p:cNvPr>
            <p:cNvSpPr/>
            <p:nvPr/>
          </p:nvSpPr>
          <p:spPr>
            <a:xfrm>
              <a:off x="8088705" y="1142201"/>
              <a:ext cx="228942" cy="228942"/>
            </a:xfrm>
            <a:prstGeom prst="ellipse">
              <a:avLst/>
            </a:prstGeom>
            <a:noFill/>
            <a:ln>
              <a:solidFill>
                <a:srgbClr val="00FF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5" name="Straight Connector 34">
              <a:extLst>
                <a:ext uri="{FF2B5EF4-FFF2-40B4-BE49-F238E27FC236}">
                  <a16:creationId xmlns:a16="http://schemas.microsoft.com/office/drawing/2014/main" id="{5EF1B0C1-062B-4C83-9DDF-4FA66C6A2874}"/>
                </a:ext>
              </a:extLst>
            </p:cNvPr>
            <p:cNvCxnSpPr>
              <a:cxnSpLocks/>
              <a:endCxn id="34" idx="3"/>
            </p:cNvCxnSpPr>
            <p:nvPr/>
          </p:nvCxnSpPr>
          <p:spPr>
            <a:xfrm rot="7885321" flipH="1" flipV="1">
              <a:off x="7650253" y="1547904"/>
              <a:ext cx="566880" cy="2709"/>
            </a:xfrm>
            <a:prstGeom prst="line">
              <a:avLst/>
            </a:prstGeom>
            <a:ln>
              <a:solidFill>
                <a:srgbClr val="00FFB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E7A4A9-FC19-8389-1B5E-BD60DEC6E8F2}"/>
              </a:ext>
            </a:extLst>
          </p:cNvPr>
          <p:cNvSpPr txBox="1"/>
          <p:nvPr/>
        </p:nvSpPr>
        <p:spPr>
          <a:xfrm>
            <a:off x="2448275" y="238086"/>
            <a:ext cx="7278476"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Tabletop </a:t>
            </a:r>
            <a:r>
              <a:rPr lang="en-US" sz="4800" b="1" dirty="0">
                <a:solidFill>
                  <a:schemeClr val="bg1"/>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Scenarios</a:t>
            </a:r>
            <a:r>
              <a:rPr lang="en-US" sz="48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_</a:t>
            </a:r>
          </a:p>
          <a:p>
            <a:pPr algn="ctr"/>
            <a:r>
              <a:rPr lang="en-US" sz="24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Using </a:t>
            </a:r>
            <a:r>
              <a:rPr lang="en-US" sz="2400" b="1" dirty="0" err="1">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rPr>
              <a:t>Perplexity.ai</a:t>
            </a:r>
            <a:endParaRPr lang="en-ID" sz="2400" b="1" dirty="0">
              <a:solidFill>
                <a:srgbClr val="00FFB2"/>
              </a:solidFill>
              <a:effectLst>
                <a:outerShdw blurRad="38100" dist="38100" dir="2700000" algn="tl">
                  <a:srgbClr val="000000">
                    <a:alpha val="43137"/>
                  </a:srgbClr>
                </a:outerShdw>
              </a:effectLst>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4B1D9F72-2175-77A6-2819-47FFA9DB6780}"/>
              </a:ext>
            </a:extLst>
          </p:cNvPr>
          <p:cNvPicPr>
            <a:picLocks noChangeAspect="1"/>
          </p:cNvPicPr>
          <p:nvPr/>
        </p:nvPicPr>
        <p:blipFill>
          <a:blip r:embed="rId3"/>
          <a:stretch>
            <a:fillRect/>
          </a:stretch>
        </p:blipFill>
        <p:spPr>
          <a:xfrm>
            <a:off x="844577" y="1849746"/>
            <a:ext cx="10099578" cy="4138471"/>
          </a:xfrm>
          <a:prstGeom prst="rect">
            <a:avLst/>
          </a:prstGeom>
          <a:ln w="19050">
            <a:solidFill>
              <a:srgbClr val="00FFB2"/>
            </a:solidFill>
          </a:ln>
        </p:spPr>
      </p:pic>
    </p:spTree>
    <p:extLst>
      <p:ext uri="{BB962C8B-B14F-4D97-AF65-F5344CB8AC3E}">
        <p14:creationId xmlns:p14="http://schemas.microsoft.com/office/powerpoint/2010/main" val="208699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122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5082</TotalTime>
  <Words>3721</Words>
  <Application>Microsoft Macintosh PowerPoint</Application>
  <PresentationFormat>Widescreen</PresentationFormat>
  <Paragraphs>303</Paragraphs>
  <Slides>44</Slides>
  <Notes>44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52" baseType="lpstr">
      <vt:lpstr>Arial</vt:lpstr>
      <vt:lpstr>Calibri</vt:lpstr>
      <vt:lpstr>Oxanium Light</vt:lpstr>
      <vt:lpstr>Oxanium SemiBold</vt:lpstr>
      <vt:lpstr>Poppins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Wahdiyat Salim</dc:creator>
  <cp:lastModifiedBy>Clint Bodungen</cp:lastModifiedBy>
  <cp:revision>2</cp:revision>
  <dcterms:created xsi:type="dcterms:W3CDTF">2022-12-06T16:03:34Z</dcterms:created>
  <dcterms:modified xsi:type="dcterms:W3CDTF">2024-09-25T19:33:55Z</dcterms:modified>
</cp:coreProperties>
</file>